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F77C0-6797-4E2F-9619-F66BCFD978A1}" v="1" dt="2022-06-22T19:11:29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57" d="100"/>
          <a:sy n="57" d="100"/>
        </p:scale>
        <p:origin x="9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åkan Wallin" userId="8949512b77535624" providerId="LiveId" clId="{0EFF77C0-6797-4E2F-9619-F66BCFD978A1}"/>
    <pc:docChg chg="delSld modSld sldOrd">
      <pc:chgData name="Håkan Wallin" userId="8949512b77535624" providerId="LiveId" clId="{0EFF77C0-6797-4E2F-9619-F66BCFD978A1}" dt="2022-06-22T19:12:04.014" v="30" actId="1076"/>
      <pc:docMkLst>
        <pc:docMk/>
      </pc:docMkLst>
      <pc:sldChg chg="addSp modSp mod">
        <pc:chgData name="Håkan Wallin" userId="8949512b77535624" providerId="LiveId" clId="{0EFF77C0-6797-4E2F-9619-F66BCFD978A1}" dt="2022-06-22T19:12:04.014" v="30" actId="1076"/>
        <pc:sldMkLst>
          <pc:docMk/>
          <pc:sldMk cId="3563853361" sldId="256"/>
        </pc:sldMkLst>
        <pc:spChg chg="add mod">
          <ac:chgData name="Håkan Wallin" userId="8949512b77535624" providerId="LiveId" clId="{0EFF77C0-6797-4E2F-9619-F66BCFD978A1}" dt="2022-06-22T19:12:04.014" v="30" actId="1076"/>
          <ac:spMkLst>
            <pc:docMk/>
            <pc:sldMk cId="3563853361" sldId="256"/>
            <ac:spMk id="4" creationId="{6FFE0228-9979-7205-53CB-38F32F6E609E}"/>
          </ac:spMkLst>
        </pc:spChg>
      </pc:sldChg>
      <pc:sldChg chg="ord">
        <pc:chgData name="Håkan Wallin" userId="8949512b77535624" providerId="LiveId" clId="{0EFF77C0-6797-4E2F-9619-F66BCFD978A1}" dt="2021-09-21T19:34:31.008" v="8"/>
        <pc:sldMkLst>
          <pc:docMk/>
          <pc:sldMk cId="1616373153" sldId="265"/>
        </pc:sldMkLst>
      </pc:sldChg>
      <pc:sldChg chg="ord">
        <pc:chgData name="Håkan Wallin" userId="8949512b77535624" providerId="LiveId" clId="{0EFF77C0-6797-4E2F-9619-F66BCFD978A1}" dt="2021-09-21T19:34:20.445" v="6"/>
        <pc:sldMkLst>
          <pc:docMk/>
          <pc:sldMk cId="4286369762" sldId="266"/>
        </pc:sldMkLst>
      </pc:sldChg>
      <pc:sldChg chg="del">
        <pc:chgData name="Håkan Wallin" userId="8949512b77535624" providerId="LiveId" clId="{0EFF77C0-6797-4E2F-9619-F66BCFD978A1}" dt="2021-09-21T19:34:00.901" v="0" actId="47"/>
        <pc:sldMkLst>
          <pc:docMk/>
          <pc:sldMk cId="1711157553" sldId="267"/>
        </pc:sldMkLst>
      </pc:sldChg>
      <pc:sldChg chg="del">
        <pc:chgData name="Håkan Wallin" userId="8949512b77535624" providerId="LiveId" clId="{0EFF77C0-6797-4E2F-9619-F66BCFD978A1}" dt="2021-09-21T19:34:05.324" v="1" actId="47"/>
        <pc:sldMkLst>
          <pc:docMk/>
          <pc:sldMk cId="2467731756" sldId="268"/>
        </pc:sldMkLst>
      </pc:sldChg>
      <pc:sldChg chg="del">
        <pc:chgData name="Håkan Wallin" userId="8949512b77535624" providerId="LiveId" clId="{0EFF77C0-6797-4E2F-9619-F66BCFD978A1}" dt="2021-09-21T19:34:06.514" v="2" actId="47"/>
        <pc:sldMkLst>
          <pc:docMk/>
          <pc:sldMk cId="4160504169" sldId="269"/>
        </pc:sldMkLst>
      </pc:sldChg>
      <pc:sldChg chg="del">
        <pc:chgData name="Håkan Wallin" userId="8949512b77535624" providerId="LiveId" clId="{0EFF77C0-6797-4E2F-9619-F66BCFD978A1}" dt="2021-09-21T19:34:07.107" v="3" actId="47"/>
        <pc:sldMkLst>
          <pc:docMk/>
          <pc:sldMk cId="2363688816" sldId="270"/>
        </pc:sldMkLst>
      </pc:sldChg>
      <pc:sldChg chg="del">
        <pc:chgData name="Håkan Wallin" userId="8949512b77535624" providerId="LiveId" clId="{0EFF77C0-6797-4E2F-9619-F66BCFD978A1}" dt="2021-09-21T19:34:07.692" v="4" actId="47"/>
        <pc:sldMkLst>
          <pc:docMk/>
          <pc:sldMk cId="511931861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BBFCF-CC7C-4852-ACE0-9B9C74C2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45712C7-9321-4526-BC3F-9744D6170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E92FF4-704E-4781-8CA6-7CEA423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F6B995-80A3-4928-A638-54BD7CA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6F2ABC-6959-41FF-BA39-0A6C843C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2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7FE6C6-E6DA-40DB-9876-243B5982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A50DE28-5749-4F6A-83F5-FEF11B1D7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0BBAAF-55EB-4B6C-82B7-76E94A64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F943BC-D8F1-4298-A3DF-30FAFB61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F8DC72-C8EB-4847-A327-1F1FA172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673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4C6C107-D5F9-4F21-A1E0-BD54121BC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91F620E-E281-4EF8-BB01-E18EB1912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A38619-9E83-4C71-8E23-60AD006F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6FA19B-C2A1-47E0-A6FF-E340CF9B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75C418-5EB7-4628-A4CB-D24D47E1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024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4C2422-0DEC-4274-86FC-7A69B482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031B38-AB52-48FC-8043-A2F323161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565EF6-88F9-43C2-B67B-A80139E1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865E9F-B3D6-4F24-A1C4-6D73C751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EE7685-9759-40A9-8A9A-8FF80799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97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3E74E-42DC-4955-B50E-C0A9F3C5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C02720-3D61-4427-A3F5-8808ADDFB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415FDB-C6BE-48D2-A29D-72312C42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4C1287-91DE-42CB-935C-80AC304C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AF76DC-33F5-47BE-8BD6-075E7C477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13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38B59-49B1-4CED-8942-4DC9E2C15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0D6A04-CEFC-4278-B698-44A1AEE44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602DB9-E3D2-4E3B-946A-3BC2A68AC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A63742-2011-4676-ABDC-EE012779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FB74C3F-68DA-4921-8D54-0588C280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F0A44BA-C2D1-4E3B-B5BB-A5E67DB6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15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82CD2-D553-492A-A9E4-5CD8A3B5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D406D7-E5FB-42AD-833A-AEAEB4D20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653114-98B9-4A22-9DAC-BDF4902AE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BADECB1-3378-494D-89DC-AB0BBDD19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E1CE54-D723-4ADD-BA1A-2D4AC8F10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FC04685-CB8A-4FD7-8403-8F96C152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BB84168-C657-470B-85BF-3E913054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155065C-2683-4CD2-9437-E83560DB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7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60C30-DAE7-445F-8399-65ED1F44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01AA305-8604-4597-9689-DFE2A8E0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81F74D7-AEFD-42AC-B905-846F1F00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9D2C3C-0B12-4BCD-868F-4F2BA51D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872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D42294C-9481-40C8-90D2-B76B5163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851E2FE-AACE-4FED-9826-AEDD4606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15BB4AC-5D2B-46C9-9237-17989B84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08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62CD86-9FA3-4E15-8F48-87BA6078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F9E0B1-0A6C-46C2-8A70-7B38B441A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7D73EC-F8ED-4806-97D9-F4F57D6C1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DFE63F-43AD-4761-8290-A53F7925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9858955-A633-47BB-BC7D-8C18DE3F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BEEE6A3-FD0F-4714-AF63-BAAA227C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33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C3384B-521D-4BD7-A922-F8C559EA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1E58784-D9BB-43A6-A3CB-7EDFDD59D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06B656-6FB5-4D9A-A51C-54C235132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ADC244-46C8-4C17-8118-B6C9BC264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890D36-00F7-4FE6-9051-165320BF4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9A9C152-3A2A-4B69-BEA4-0719D846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2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109B91-FC4F-4E6A-B4EB-B26371EF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978A935-8507-4186-8DD3-2AB9F80FE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1F6646-64C7-49FC-A6D0-74A0D1817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0F88-992F-4A93-811C-1659479E8175}" type="datetimeFigureOut">
              <a:rPr lang="sv-SE" smtClean="0"/>
              <a:t>2022-06-22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33A0274-1322-4DF4-BA71-E73B340B5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51D34F-B71B-4B00-8060-FAB47165D8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B0876-1FF0-4F8C-A09D-FA2A319BE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83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xt7smDvFO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098433-1B3A-4ECF-8D50-D917A9A96D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Att motivera ideella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D18A93-B5EB-4D7C-8159-0713F8A3D3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Aron </a:t>
            </a:r>
            <a:r>
              <a:rPr lang="sv-SE" b="0" i="0" dirty="0" err="1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Schoug</a:t>
            </a:r>
            <a:r>
              <a:rPr lang="sv-SE" b="0" i="0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, författare och doktorand i pedagogik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FFE0228-9979-7205-53CB-38F32F6E609E}"/>
              </a:ext>
            </a:extLst>
          </p:cNvPr>
          <p:cNvSpPr txBox="1"/>
          <p:nvPr/>
        </p:nvSpPr>
        <p:spPr>
          <a:xfrm>
            <a:off x="7856035" y="6110870"/>
            <a:ext cx="397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Länk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seminariet : </a:t>
            </a:r>
            <a:r>
              <a:rPr lang="sv-S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https://youtu.be/-xt7smDvFOU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53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85CE4CC-0011-4E4D-BB80-0A3D956CF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67" y="99548"/>
            <a:ext cx="8888065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9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ADDD956-8836-4A9F-8421-DCC2A225A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09" y="113837"/>
            <a:ext cx="9002381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fågel, växt, skärmbild&#10;&#10;Automatiskt genererad beskrivning">
            <a:extLst>
              <a:ext uri="{FF2B5EF4-FFF2-40B4-BE49-F238E27FC236}">
                <a16:creationId xmlns:a16="http://schemas.microsoft.com/office/drawing/2014/main" id="{358C528F-B250-49E6-84D1-65CD9D0B7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86" y="0"/>
            <a:ext cx="9271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3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1D7FEEA-F7BF-4F6A-9410-3B2C01B2F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35" y="51916"/>
            <a:ext cx="8983329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6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1D10F85-991D-4010-A464-458CE7D1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0" y="61442"/>
            <a:ext cx="9030960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72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B19E815-1785-464A-B32C-D0A40D381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3" y="123363"/>
            <a:ext cx="9021434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7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5AB24BC-985C-4B53-B9F2-AFF9728DB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67" y="94784"/>
            <a:ext cx="8888065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B66E64-6E3A-40E9-B887-D6AA9BC83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72" y="56679"/>
            <a:ext cx="8992855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4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FAC9957-6D5B-4337-ACF8-7987DC051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83" y="70969"/>
            <a:ext cx="9021434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0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363A08D4-A609-4E46-AE64-815F2505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72" y="104311"/>
            <a:ext cx="8811855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4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</Words>
  <Application>Microsoft Office PowerPoint</Application>
  <PresentationFormat>Bredbild</PresentationFormat>
  <Paragraphs>3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Office-tema</vt:lpstr>
      <vt:lpstr>Att motivera ideella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motivera ideella</dc:title>
  <dc:creator>Håkan Wallin</dc:creator>
  <cp:lastModifiedBy>Håkan Wallin</cp:lastModifiedBy>
  <cp:revision>1</cp:revision>
  <dcterms:created xsi:type="dcterms:W3CDTF">2021-09-21T19:17:59Z</dcterms:created>
  <dcterms:modified xsi:type="dcterms:W3CDTF">2022-06-22T19:12:07Z</dcterms:modified>
</cp:coreProperties>
</file>