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5"/>
  </p:notesMasterIdLst>
  <p:handoutMasterIdLst>
    <p:handoutMasterId r:id="rId16"/>
  </p:handoutMasterIdLst>
  <p:sldIdLst>
    <p:sldId id="296" r:id="rId3"/>
    <p:sldId id="257" r:id="rId4"/>
    <p:sldId id="293" r:id="rId5"/>
    <p:sldId id="295" r:id="rId6"/>
    <p:sldId id="290" r:id="rId7"/>
    <p:sldId id="294" r:id="rId8"/>
    <p:sldId id="289" r:id="rId9"/>
    <p:sldId id="283" r:id="rId10"/>
    <p:sldId id="278" r:id="rId11"/>
    <p:sldId id="284" r:id="rId12"/>
    <p:sldId id="286" r:id="rId13"/>
    <p:sldId id="297" r:id="rId14"/>
  </p:sldIdLst>
  <p:sldSz cx="12188825" cy="6858000"/>
  <p:notesSz cx="7104063" cy="10234613"/>
  <p:defaultTextStyle>
    <a:defPPr rtl="0"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vsnitt" id="{FE928FDE-A418-42EC-8B36-E672883298C1}">
          <p14:sldIdLst>
            <p14:sldId id="296"/>
          </p14:sldIdLst>
        </p14:section>
        <p14:section name="Introduktion" id="{7B823D08-A30B-4C48-ABFD-790E10F44600}">
          <p14:sldIdLst>
            <p14:sldId id="257"/>
            <p14:sldId id="293"/>
            <p14:sldId id="295"/>
            <p14:sldId id="290"/>
            <p14:sldId id="294"/>
            <p14:sldId id="289"/>
            <p14:sldId id="283"/>
            <p14:sldId id="278"/>
            <p14:sldId id="284"/>
            <p14:sldId id="286"/>
            <p14:sldId id="297"/>
          </p14:sldIdLst>
        </p14:section>
      </p14:sectionLst>
    </p:ex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85A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754EC4-1AC5-4784-9397-40D76CE1EDB6}" v="5" dt="2021-09-30T18:52:44.070"/>
  </p1510:revLst>
</p1510:revInfo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78" autoAdjust="0"/>
    <p:restoredTop sz="88578" autoAdjust="0"/>
  </p:normalViewPr>
  <p:slideViewPr>
    <p:cSldViewPr>
      <p:cViewPr varScale="1">
        <p:scale>
          <a:sx n="61" d="100"/>
          <a:sy n="61" d="100"/>
        </p:scale>
        <p:origin x="490" y="30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04"/>
    </p:cViewPr>
  </p:sorterViewPr>
  <p:notesViewPr>
    <p:cSldViewPr showGuides="1">
      <p:cViewPr varScale="1">
        <p:scale>
          <a:sx n="88" d="100"/>
          <a:sy n="88" d="100"/>
        </p:scale>
        <p:origin x="3072" y="66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åkan Wallin" userId="8949512b77535624" providerId="LiveId" clId="{27754EC4-1AC5-4784-9397-40D76CE1EDB6}"/>
    <pc:docChg chg="custSel addSld delSld modSld modSection">
      <pc:chgData name="Håkan Wallin" userId="8949512b77535624" providerId="LiveId" clId="{27754EC4-1AC5-4784-9397-40D76CE1EDB6}" dt="2021-09-30T18:52:44.067" v="66"/>
      <pc:docMkLst>
        <pc:docMk/>
      </pc:docMkLst>
      <pc:sldChg chg="del">
        <pc:chgData name="Håkan Wallin" userId="8949512b77535624" providerId="LiveId" clId="{27754EC4-1AC5-4784-9397-40D76CE1EDB6}" dt="2021-09-30T18:49:10.535" v="15" actId="47"/>
        <pc:sldMkLst>
          <pc:docMk/>
          <pc:sldMk cId="1920111014" sldId="256"/>
        </pc:sldMkLst>
      </pc:sldChg>
      <pc:sldChg chg="addSp delSp modSp mod modNotesTx">
        <pc:chgData name="Håkan Wallin" userId="8949512b77535624" providerId="LiveId" clId="{27754EC4-1AC5-4784-9397-40D76CE1EDB6}" dt="2021-09-30T18:50:39.642" v="64" actId="20577"/>
        <pc:sldMkLst>
          <pc:docMk/>
          <pc:sldMk cId="2608897511" sldId="290"/>
        </pc:sldMkLst>
        <pc:spChg chg="add del mod">
          <ac:chgData name="Håkan Wallin" userId="8949512b77535624" providerId="LiveId" clId="{27754EC4-1AC5-4784-9397-40D76CE1EDB6}" dt="2021-09-30T18:48:20.821" v="8" actId="478"/>
          <ac:spMkLst>
            <pc:docMk/>
            <pc:sldMk cId="2608897511" sldId="290"/>
            <ac:spMk id="3" creationId="{CE1E9D8F-4C78-4CF4-BE21-65C141192E3E}"/>
          </ac:spMkLst>
        </pc:spChg>
        <pc:spChg chg="mod">
          <ac:chgData name="Håkan Wallin" userId="8949512b77535624" providerId="LiveId" clId="{27754EC4-1AC5-4784-9397-40D76CE1EDB6}" dt="2021-09-30T18:50:39.642" v="64" actId="20577"/>
          <ac:spMkLst>
            <pc:docMk/>
            <pc:sldMk cId="2608897511" sldId="290"/>
            <ac:spMk id="10" creationId="{67875C58-83EA-41C7-9432-E07AF6CC97F0}"/>
          </ac:spMkLst>
        </pc:spChg>
        <pc:picChg chg="del">
          <ac:chgData name="Håkan Wallin" userId="8949512b77535624" providerId="LiveId" clId="{27754EC4-1AC5-4784-9397-40D76CE1EDB6}" dt="2021-09-30T18:47:18.133" v="2" actId="478"/>
          <ac:picMkLst>
            <pc:docMk/>
            <pc:sldMk cId="2608897511" sldId="290"/>
            <ac:picMk id="4" creationId="{9352930A-E091-45DE-B636-59C6448FDDD2}"/>
          </ac:picMkLst>
        </pc:picChg>
        <pc:picChg chg="add del mod">
          <ac:chgData name="Håkan Wallin" userId="8949512b77535624" providerId="LiveId" clId="{27754EC4-1AC5-4784-9397-40D76CE1EDB6}" dt="2021-09-30T18:48:09.556" v="6" actId="478"/>
          <ac:picMkLst>
            <pc:docMk/>
            <pc:sldMk cId="2608897511" sldId="290"/>
            <ac:picMk id="7" creationId="{A18C090A-92A4-472B-A851-FFB37119021B}"/>
          </ac:picMkLst>
        </pc:picChg>
        <pc:picChg chg="add mod">
          <ac:chgData name="Håkan Wallin" userId="8949512b77535624" providerId="LiveId" clId="{27754EC4-1AC5-4784-9397-40D76CE1EDB6}" dt="2021-09-30T18:48:38.264" v="11" actId="1076"/>
          <ac:picMkLst>
            <pc:docMk/>
            <pc:sldMk cId="2608897511" sldId="290"/>
            <ac:picMk id="11" creationId="{5907285D-53FE-4FDD-B18D-210E9A4D23CE}"/>
          </ac:picMkLst>
        </pc:picChg>
        <pc:picChg chg="del">
          <ac:chgData name="Håkan Wallin" userId="8949512b77535624" providerId="LiveId" clId="{27754EC4-1AC5-4784-9397-40D76CE1EDB6}" dt="2021-09-30T18:47:21.905" v="3" actId="478"/>
          <ac:picMkLst>
            <pc:docMk/>
            <pc:sldMk cId="2608897511" sldId="290"/>
            <ac:picMk id="1026" creationId="{38D753A0-1111-4845-8DE5-1FEBE45AD2FD}"/>
          </ac:picMkLst>
        </pc:picChg>
      </pc:sldChg>
      <pc:sldChg chg="addSp delSp modSp mod chgLayout">
        <pc:chgData name="Håkan Wallin" userId="8949512b77535624" providerId="LiveId" clId="{27754EC4-1AC5-4784-9397-40D76CE1EDB6}" dt="2021-09-30T18:51:08.170" v="65" actId="700"/>
        <pc:sldMkLst>
          <pc:docMk/>
          <pc:sldMk cId="1824308905" sldId="296"/>
        </pc:sldMkLst>
        <pc:spChg chg="mod ord">
          <ac:chgData name="Håkan Wallin" userId="8949512b77535624" providerId="LiveId" clId="{27754EC4-1AC5-4784-9397-40D76CE1EDB6}" dt="2021-09-30T18:51:08.170" v="65" actId="700"/>
          <ac:spMkLst>
            <pc:docMk/>
            <pc:sldMk cId="1824308905" sldId="296"/>
            <ac:spMk id="2" creationId="{633A7B34-54C1-405E-A92F-C8CC04742930}"/>
          </ac:spMkLst>
        </pc:spChg>
        <pc:spChg chg="del mod">
          <ac:chgData name="Håkan Wallin" userId="8949512b77535624" providerId="LiveId" clId="{27754EC4-1AC5-4784-9397-40D76CE1EDB6}" dt="2021-09-30T18:51:08.170" v="65" actId="700"/>
          <ac:spMkLst>
            <pc:docMk/>
            <pc:sldMk cId="1824308905" sldId="296"/>
            <ac:spMk id="3" creationId="{EC5B36C8-BAED-4190-8A64-5843CB64FC4D}"/>
          </ac:spMkLst>
        </pc:spChg>
        <pc:spChg chg="add mod ord">
          <ac:chgData name="Håkan Wallin" userId="8949512b77535624" providerId="LiveId" clId="{27754EC4-1AC5-4784-9397-40D76CE1EDB6}" dt="2021-09-30T18:51:08.170" v="65" actId="700"/>
          <ac:spMkLst>
            <pc:docMk/>
            <pc:sldMk cId="1824308905" sldId="296"/>
            <ac:spMk id="4" creationId="{CA7668FD-5B53-4738-BD82-2F077B64C2C7}"/>
          </ac:spMkLst>
        </pc:spChg>
      </pc:sldChg>
      <pc:sldChg chg="add modTransition">
        <pc:chgData name="Håkan Wallin" userId="8949512b77535624" providerId="LiveId" clId="{27754EC4-1AC5-4784-9397-40D76CE1EDB6}" dt="2021-09-30T18:52:44.067" v="66"/>
        <pc:sldMkLst>
          <pc:docMk/>
          <pc:sldMk cId="2065051043" sldId="29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pPr rtl="0"/>
            <a:endParaRPr lang="sv-SE" dirty="0"/>
          </a:p>
        </p:txBody>
      </p:sp>
      <p:sp>
        <p:nvSpPr>
          <p:cNvPr id="3" name="Platshållare 2 för datum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pPr rtl="0"/>
            <a:fld id="{5D121D0E-3091-4D95-9CF7-51A110083791}" type="datetime1">
              <a:rPr lang="sv-SE" smtClean="0"/>
              <a:t>2021-09-30</a:t>
            </a:fld>
            <a:endParaRPr lang="sv-SE" dirty="0"/>
          </a:p>
        </p:txBody>
      </p:sp>
      <p:sp>
        <p:nvSpPr>
          <p:cNvPr id="4" name="Platshållare 3 för sidfot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pPr rtl="0"/>
            <a:endParaRPr lang="sv-SE" dirty="0"/>
          </a:p>
        </p:txBody>
      </p:sp>
      <p:sp>
        <p:nvSpPr>
          <p:cNvPr id="5" name="Platshållare 4 för bildnummer"/>
          <p:cNvSpPr>
            <a:spLocks noGrp="1"/>
          </p:cNvSpPr>
          <p:nvPr>
            <p:ph type="sldNum" sz="quarter" idx="3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pPr rtl="0"/>
            <a:fld id="{A850423A-8BCE-448E-A97B-03A88B2B12C1}" type="slidenum">
              <a:rPr lang="sv-SE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pPr rtl="0"/>
            <a:endParaRPr lang="sv-SE" dirty="0"/>
          </a:p>
        </p:txBody>
      </p:sp>
      <p:sp>
        <p:nvSpPr>
          <p:cNvPr id="3" name="Platshållare 2 för datum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pPr rtl="0"/>
            <a:fld id="{006CBD27-4AE6-41A2-BD93-A7A3AE91AEC4}" type="datetime1">
              <a:rPr lang="sv-SE" smtClean="0"/>
              <a:t>2021-09-30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pPr rtl="0"/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 rtl="0"/>
            <a:r>
              <a:rPr lang="sv-SE" dirty="0"/>
              <a:t>Redigera format för bakgrundstext</a:t>
            </a:r>
          </a:p>
          <a:p>
            <a:pPr lvl="1" rtl="0"/>
            <a:r>
              <a:rPr lang="sv-SE" dirty="0"/>
              <a:t>Nivå två</a:t>
            </a:r>
          </a:p>
          <a:p>
            <a:pPr lvl="2" rtl="0"/>
            <a:r>
              <a:rPr lang="sv-SE" dirty="0"/>
              <a:t>Nivå tre</a:t>
            </a:r>
          </a:p>
          <a:p>
            <a:pPr lvl="3" rtl="0"/>
            <a:r>
              <a:rPr lang="sv-SE" dirty="0"/>
              <a:t>Nivå fyra</a:t>
            </a:r>
          </a:p>
          <a:p>
            <a:pPr lvl="4" rtl="0"/>
            <a:r>
              <a:rPr lang="sv-SE" dirty="0"/>
              <a:t>Nivå fem</a:t>
            </a:r>
          </a:p>
        </p:txBody>
      </p:sp>
      <p:sp>
        <p:nvSpPr>
          <p:cNvPr id="6" name="Platshållare 5 för sidfot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pPr rtl="0"/>
            <a:endParaRPr lang="sv-SE" dirty="0"/>
          </a:p>
        </p:txBody>
      </p:sp>
      <p:sp>
        <p:nvSpPr>
          <p:cNvPr id="7" name="Platshållare 6 för bildnummer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pPr rtl="0"/>
            <a:fld id="{01F2A70B-78F2-4DCF-B53B-C990D2FAFB8A}" type="slidenum">
              <a:rPr lang="sv-SE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noProof="0" dirty="0"/>
              <a:t>COVID-19 är inte med på agendan men ni kommer säkert att få frågor. Ta del av det senaste  som informerats från styrelsen innan mötet antingen via </a:t>
            </a:r>
            <a:r>
              <a:rPr lang="sv-SE" noProof="0"/>
              <a:t>mejl eller hemsida.</a:t>
            </a:r>
            <a:endParaRPr lang="sv-SE" noProof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67463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Beskriv vad ”Trygg idrott” är. Se infogad fil.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F2A70B-78F2-4DCF-B53B-C990D2FAFB8A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33250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Spelboken finns uppladdad på innebandys hemsida under ”Dokument” och ”Tränare”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F2A70B-78F2-4DCF-B53B-C990D2FAFB8A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87571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Förening finansieras genom: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Medlemsavgift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 err="1"/>
              <a:t>Deltagar</a:t>
            </a:r>
            <a:r>
              <a:rPr lang="sv-SE" dirty="0"/>
              <a:t>/verksamhetssavgift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000000"/>
                </a:solidFill>
                <a:effectLst/>
                <a:latin typeface="Proxima Nova"/>
              </a:rPr>
              <a:t>LOK stöd från Riksidrottsförbundet. Förkortningen LOK står för statligt lokalt aktivitetsstöd, och avser att stödja idrottslig föreningsverksamhet för barn och ungdomar mellan 7 och 25 år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000000"/>
                </a:solidFill>
                <a:effectLst/>
                <a:latin typeface="Proxima Nova"/>
              </a:rPr>
              <a:t>Aktivitetsstöd från kommunen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000000"/>
                </a:solidFill>
                <a:effectLst/>
                <a:latin typeface="Proxima Nova"/>
              </a:rPr>
              <a:t>Kanslitjänsten finansieras till stor del via Bangolfen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F2A70B-78F2-4DCF-B53B-C990D2FAFB8A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26214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2020 </a:t>
            </a:r>
            <a:r>
              <a:rPr lang="sv-SE" dirty="0" err="1"/>
              <a:t>Materialare</a:t>
            </a:r>
            <a:r>
              <a:rPr lang="sv-SE" dirty="0"/>
              <a:t> Jan Fromm </a:t>
            </a:r>
          </a:p>
          <a:p>
            <a:r>
              <a:rPr lang="sv-SE" dirty="0"/>
              <a:t>2020 Caféansvarig Helena Ingelög Bohman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F2A70B-78F2-4DCF-B53B-C990D2FAFB8A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45850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Fyll på med den målsättning ni har för säsongen.</a:t>
            </a:r>
          </a:p>
          <a:p>
            <a:r>
              <a:rPr lang="sv-SE" dirty="0"/>
              <a:t>Finns det en målsättning för lagets föräldrar också?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F2A70B-78F2-4DCF-B53B-C990D2FAFB8A}" type="slidenum">
              <a:rPr lang="sv-SE" smtClean="0"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02886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Vad finns i lagkassan?</a:t>
            </a:r>
          </a:p>
          <a:p>
            <a:r>
              <a:rPr lang="sv-SE" dirty="0"/>
              <a:t>Behöver ni samla pengar till någon cup eller lagaktivitet? </a:t>
            </a:r>
          </a:p>
          <a:p>
            <a:r>
              <a:rPr lang="sv-SE" dirty="0"/>
              <a:t>Kan någon förälder ta ansvaret för organisera försäljning för att få in pengar till lagkassan.</a:t>
            </a:r>
          </a:p>
          <a:p>
            <a:r>
              <a:rPr lang="sv-SE" dirty="0"/>
              <a:t>Cupbidrag från klubben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F2A70B-78F2-4DCF-B53B-C990D2FAFB8A}" type="slidenum">
              <a:rPr lang="sv-SE" smtClean="0"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190091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Exempel på cuper. Finns fler.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F2A70B-78F2-4DCF-B53B-C990D2FAFB8A}" type="slidenum">
              <a:rPr lang="sv-SE" smtClean="0"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80178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 rtlCol="0">
            <a:noAutofit/>
          </a:bodyPr>
          <a:lstStyle>
            <a:lvl1pPr>
              <a:defRPr sz="5400"/>
            </a:lvl1pPr>
          </a:lstStyle>
          <a:p>
            <a:pPr rtl="0"/>
            <a:r>
              <a:rPr lang="sv-SE" noProof="0"/>
              <a:t>Klicka här för att ändra mall för rubrikformat</a:t>
            </a:r>
            <a:endParaRPr lang="sv-SE" noProof="0" dirty="0"/>
          </a:p>
        </p:txBody>
      </p:sp>
      <p:grpSp>
        <p:nvGrpSpPr>
          <p:cNvPr id="256" name="rad" descr="Radgrafik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ihandsfigur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258" name="Frihandsfigur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259" name="Frihandsfigur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260" name="Frihandsfigur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261" name="Frihandsfigur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262" name="Frihandsfigur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263" name="Frihandsfigur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264" name="Frihandsfigur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265" name="Frihandsfigur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266" name="Frihandsfigur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267" name="Frihandsfigur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268" name="Frihandsfigur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269" name="Frihandsfigur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270" name="Frihandsfigur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271" name="Frihandsfigur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272" name="Frihandsfigur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273" name="Frihandsfigur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274" name="Frihandsfigur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275" name="Frihandsfigur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276" name="Frihandsfigur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277" name="Frihandsfigur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278" name="Frihandsfigur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279" name="Frihandsfigur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280" name="Frihandsfigur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281" name="Frihandsfigur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282" name="Frihandsfigur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283" name="Frihandsfigur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284" name="Frihandsfigur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285" name="Frihandsfigur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286" name="Frihandsfigur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287" name="Frihandsfigur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288" name="Frihandsfigur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289" name="Frihandsfigur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290" name="Frihandsfigur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291" name="Frihandsfigur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292" name="Frihandsfigur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293" name="Frihandsfigur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294" name="Frihandsfigur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295" name="Frihandsfigur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296" name="Frihandsfigur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297" name="Frihandsfigur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298" name="Frihandsfigur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299" name="Frihandsfigur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00" name="Frihandsfigur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01" name="Frihandsfigur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02" name="Frihandsfigur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03" name="Frihandsfigur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04" name="Frihandsfigur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05" name="Frihandsfigur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06" name="Frihandsfigur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07" name="Frihandsfigur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08" name="Frihandsfigur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09" name="Frihandsfigur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10" name="Frihandsfigur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11" name="Frihandsfigur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12" name="Frihandsfigur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13" name="Frihandsfigur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14" name="Frihandsfigur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15" name="Frihandsfigur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16" name="Frihandsfigur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17" name="Frihandsfigur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18" name="Frihandsfigur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19" name="Frihandsfigur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20" name="Frihandsfigur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21" name="Frihandsfigur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22" name="Frihandsfigur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23" name="Frihandsfigur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24" name="Frihandsfigur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25" name="Frihandsfigur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26" name="Frihandsfigur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27" name="Frihandsfigur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28" name="Frihandsfigur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29" name="Frihandsfigur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30" name="Frihandsfigur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31" name="Frihandsfigur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32" name="Frihandsfigur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33" name="Frihandsfigur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34" name="Frihandsfigur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35" name="Frihandsfigur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36" name="Frihandsfigur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37" name="Frihandsfigur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38" name="Frihandsfigur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39" name="Frihandsfigur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40" name="Frihandsfigur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41" name="Frihandsfigur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42" name="Frihandsfigur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43" name="Frihandsfigur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44" name="Frihandsfigur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45" name="Frihandsfigur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46" name="Frihandsfigur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47" name="Frihandsfigur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48" name="Frihandsfigur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49" name="Frihandsfigur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50" name="Frihandsfigur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51" name="Frihandsfigur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52" name="Frihandsfigur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53" name="Frihandsfigur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54" name="Frihandsfigur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55" name="Frihandsfigur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56" name="Frihandsfigur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57" name="Frihandsfigur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58" name="Frihandsfigur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59" name="Frihandsfigur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60" name="Frihandsfigur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61" name="Frihandsfigur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62" name="Frihandsfigur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63" name="Frihandsfigur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64" name="Frihandsfigur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65" name="Frihandsfigur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66" name="Frihandsfigur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67" name="Frihandsfigur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68" name="Frihandsfigur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69" name="Frihandsfigur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70" name="Frihandsfigur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71" name="Frihandsfigur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72" name="Frihandsfigur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73" name="Frihandsfigur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74" name="Frihandsfigur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75" name="Frihandsfigur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76" name="Frihandsfigur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77" name="’Frihandsfigur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78" name="Frihandsfigur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79" name="Frihandsfigur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</p:grp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sv-SE" noProof="0"/>
              <a:t>Klicka här för att ändra mall för underrubrikformat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/>
              <a:t>Klicka här för att ändra mall för rubrikformat</a:t>
            </a:r>
            <a:endParaRPr lang="sv-SE" dirty="0"/>
          </a:p>
        </p:txBody>
      </p:sp>
      <p:grpSp>
        <p:nvGrpSpPr>
          <p:cNvPr id="7" name="rad" descr="Radgrafik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ihandsfigur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9" name="Frihandsfigur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0" name="Frihandsfigur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1" name="Frihandsfigur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2" name="Frihandsfigur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3" name="Frihandsfigur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4" name="Frihandsfigur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5" name="Frihandsfigur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6" name="Frihandsfigur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7" name="Frihandsfigur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8" name="Frihandsfigur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9" name="Frihandsfigur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0" name="Frihandsfigur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1" name="Frihandsfigur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2" name="Frihandsfigur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3" name="Frihandsfigur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4" name="Frihandsfigur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5" name="Frihandsfigur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6" name="Frihandsfigur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7" name="Frihandsfigur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8" name="Frihandsfigur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9" name="Frihandsfigur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30" name="Frihandsfigur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31" name="Frihandsfigur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32" name="Frihandsfigur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33" name="Frihandsfigur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34" name="Frihandsfigur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35" name="Frihandsfigur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36" name="Frihandsfigur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37" name="Frihandsfigur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38" name="Frihandsfigur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39" name="Frihandsfigur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40" name="Frihandsfigur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41" name="Frihandsfigur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42" name="Frihandsfigur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43" name="Frihandsfigur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44" name="Frihandsfigur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45" name="Frihandsfigur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46" name="Frihandsfigur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47" name="Frihandsfigur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48" name="Frihandsfigur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49" name="Frihandsfigur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50" name="Frihandsfigur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51" name="Frihandsfigur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52" name="Frihandsfigur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53" name="Frihandsfigur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54" name="Frihandsfigur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55" name="Frihandsfigur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56" name="Frihandsfigur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57" name="Frihandsfigur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58" name="Frihandsfigur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59" name="Frihandsfigur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60" name="Frihandsfigur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61" name="Frihandsfigur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62" name="Frihandsfigur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63" name="Frihandsfigur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64" name="Frihandsfigur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65" name="Frihandsfigur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66" name="Frihandsfigur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67" name="Frihandsfigur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68" name="Frihandsfigur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69" name="Frihandsfigur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70" name="Frihandsfigur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71" name="Frihandsfigur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72" name="Frihandsfigur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73" name="Frihandsfigur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74" name="Frihandsfigur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75" name="Frihandsfigur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76" name="Frihandsfigur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77" name="Frihandsfigur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78" name="Frihandsfigur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79" name="Frihandsfigur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80" name="Frihandsfigur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81" name="Frihandsfigur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</p:grpSp>
      <p:sp>
        <p:nvSpPr>
          <p:cNvPr id="3" name="Platshållare 2 för vertikal text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 rtl="0"/>
            <a:r>
              <a:rPr lang="sv-SE"/>
              <a:t>Redigera format för bakgrundstext</a:t>
            </a:r>
          </a:p>
          <a:p>
            <a:pPr lvl="1" rtl="0"/>
            <a:r>
              <a:rPr lang="sv-SE"/>
              <a:t>Nivå två</a:t>
            </a:r>
          </a:p>
          <a:p>
            <a:pPr lvl="2" rtl="0"/>
            <a:r>
              <a:rPr lang="sv-SE"/>
              <a:t>Nivå tre</a:t>
            </a:r>
          </a:p>
          <a:p>
            <a:pPr lvl="3" rtl="0"/>
            <a:r>
              <a:rPr lang="sv-SE"/>
              <a:t>Nivå fyra</a:t>
            </a:r>
          </a:p>
          <a:p>
            <a:pPr lvl="4" rtl="0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4 för sidfot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v-SE" dirty="0"/>
          </a:p>
        </p:txBody>
      </p:sp>
      <p:sp>
        <p:nvSpPr>
          <p:cNvPr id="4" name="Platshållare 3 för datum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9D09CCF-EA16-4730-89AB-4B9712C5285D}" type="datetime1">
              <a:rPr lang="sv-SE" smtClean="0"/>
              <a:t>2021-09-30</a:t>
            </a:fld>
            <a:endParaRPr lang="sv-SE" dirty="0"/>
          </a:p>
        </p:txBody>
      </p:sp>
      <p:sp>
        <p:nvSpPr>
          <p:cNvPr id="6" name="Platshållare 5 för bildnummer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sv-SE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 rtlCol="0"/>
          <a:lstStyle/>
          <a:p>
            <a:pPr rtl="0"/>
            <a:r>
              <a:rPr lang="sv-SE" noProof="0"/>
              <a:t>Klicka här för att ändra mall för rubrikformat</a:t>
            </a:r>
            <a:endParaRPr lang="sv-SE" noProof="0" dirty="0"/>
          </a:p>
        </p:txBody>
      </p:sp>
      <p:grpSp>
        <p:nvGrpSpPr>
          <p:cNvPr id="7" name="rad" descr="Radgrafik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ihandsfigur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9" name="Frihandsfigur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0" name="Frihandsfigur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1" name="Frihandsfigur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2" name="Frihandsfigur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3" name="Frihandsfigur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4" name="Frihandsfigur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5" name="Frihandsfigur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6" name="Frihandsfigur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7" name="Frihandsfigur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8" name="Frihandsfigur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9" name="Frihandsfigur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0" name="Frihandsfigur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1" name="Frihandsfigur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2" name="Frihandsfigur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3" name="Frihandsfigur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4" name="Frihandsfigur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5" name="Frihandsfigur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6" name="Frihandsfigur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7" name="Frihandsfigur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8" name="Frihandsfigur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9" name="Frihandsfigur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30" name="Frihandsfigur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31" name="Frihandsfigur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32" name="Frihandsfigur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33" name="Frihandsfigur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34" name="Frihandsfigur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35" name="Frihandsfigur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36" name="Frihandsfigur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37" name="Frihandsfigur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38" name="Frihandsfigur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39" name="Frihandsfigur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40" name="Frihandsfigur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41" name="Frihandsfigur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42" name="Frihandsfigur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43" name="Frihandsfigur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44" name="Frihandsfigur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45" name="Frihandsfigur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46" name="Frihandsfigur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47" name="Frihandsfigur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48" name="Frihandsfigur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49" name="Frihandsfigur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50" name="Frihandsfigur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51" name="Frihandsfigur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52" name="Frihandsfigur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53" name="Frihandsfigur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54" name="Frihandsfigur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55" name="Frihandsfigur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56" name="Frihandsfigur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57" name="Frihandsfigur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58" name="Frihandsfigur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59" name="Frihandsfigur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60" name="Frihandsfigur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61" name="Frihandsfigur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62" name="Frihandsfigur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63" name="Frihandsfigur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64" name="Frihandsfigur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65" name="Frihandsfigur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66" name="Frihandsfigur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67" name="Frihandsfigur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68" name="Frihandsfigur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69" name="Frihandsfigur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70" name="Frihandsfigur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71" name="Frihandsfigur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72" name="Frihandsfigur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73" name="Frihandsfigur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74" name="Frihandsfigur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75" name="Frihandsfigur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76" name="Frihandsfigur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77" name="Frihandsfigur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78" name="Frihandsfigur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79" name="Frihandsfigur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80" name="Frihandsfigur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81" name="Frihandsfigur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</p:grpSp>
      <p:sp>
        <p:nvSpPr>
          <p:cNvPr id="3" name="Platshållare 2 för vertikal text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eaVert" rtlCol="0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sv-SE" noProof="0" dirty="0"/>
              <a:t>Redigera format för bakgrundstext</a:t>
            </a:r>
          </a:p>
          <a:p>
            <a:pPr lvl="1" rtl="0"/>
            <a:r>
              <a:rPr lang="sv-SE" noProof="0" dirty="0"/>
              <a:t>Nivå två</a:t>
            </a:r>
          </a:p>
          <a:p>
            <a:pPr lvl="2" rtl="0"/>
            <a:r>
              <a:rPr lang="sv-SE" noProof="0" dirty="0"/>
              <a:t>Nivå tre</a:t>
            </a:r>
          </a:p>
          <a:p>
            <a:pPr lvl="3" rtl="0"/>
            <a:r>
              <a:rPr lang="sv-SE" noProof="0" dirty="0"/>
              <a:t>Nivå fyra</a:t>
            </a:r>
          </a:p>
          <a:p>
            <a:pPr lvl="4" rtl="0"/>
            <a:r>
              <a:rPr lang="sv-SE" noProof="0" dirty="0"/>
              <a:t>Nivå fem</a:t>
            </a:r>
          </a:p>
        </p:txBody>
      </p:sp>
      <p:sp>
        <p:nvSpPr>
          <p:cNvPr id="5" name="Platshållare 4 för sidfot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v-SE" noProof="0" dirty="0"/>
          </a:p>
        </p:txBody>
      </p:sp>
      <p:sp>
        <p:nvSpPr>
          <p:cNvPr id="4" name="Platshållare 3 för datum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8F5F43-AF7C-407C-9C14-8A25177C885A}" type="datetime1">
              <a:rPr lang="sv-SE" noProof="0" smtClean="0"/>
              <a:t>2021-09-30</a:t>
            </a:fld>
            <a:endParaRPr lang="sv-SE" noProof="0" dirty="0"/>
          </a:p>
        </p:txBody>
      </p:sp>
      <p:sp>
        <p:nvSpPr>
          <p:cNvPr id="6" name="Platshållare 5 för bildnummer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sv-SE" noProof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1B07-6C55-4140-A575-36B9B8D2583E}" type="datetimeFigureOut">
              <a:rPr lang="sv-SE" smtClean="0"/>
              <a:t>2021-09-30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A5D6B-2BEC-4177-806F-4262F352F335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C666DB4-13F9-4839-8387-D07990AAFB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478" y="0"/>
            <a:ext cx="1666730" cy="221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49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1B07-6C55-4140-A575-36B9B8D2583E}" type="datetimeFigureOut">
              <a:rPr lang="sv-SE" smtClean="0"/>
              <a:t>2021-09-30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A5D6B-2BEC-4177-806F-4262F352F3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7587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1B07-6C55-4140-A575-36B9B8D2583E}" type="datetimeFigureOut">
              <a:rPr lang="sv-SE" smtClean="0"/>
              <a:t>2021-09-30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A5D6B-2BEC-4177-806F-4262F352F3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5506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1B07-6C55-4140-A575-36B9B8D2583E}" type="datetimeFigureOut">
              <a:rPr lang="sv-SE" smtClean="0"/>
              <a:t>2021-09-30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A5D6B-2BEC-4177-806F-4262F352F3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5559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1B07-6C55-4140-A575-36B9B8D2583E}" type="datetimeFigureOut">
              <a:rPr lang="sv-SE" smtClean="0"/>
              <a:t>2021-09-30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A5D6B-2BEC-4177-806F-4262F352F3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8890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1B07-6C55-4140-A575-36B9B8D2583E}" type="datetimeFigureOut">
              <a:rPr lang="sv-SE" smtClean="0"/>
              <a:t>2021-09-30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A5D6B-2BEC-4177-806F-4262F352F3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19001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1B07-6C55-4140-A575-36B9B8D2583E}" type="datetimeFigureOut">
              <a:rPr lang="sv-SE" smtClean="0"/>
              <a:t>2021-09-30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A5D6B-2BEC-4177-806F-4262F352F3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55443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1B07-6C55-4140-A575-36B9B8D2583E}" type="datetimeFigureOut">
              <a:rPr lang="sv-SE" smtClean="0"/>
              <a:t>2021-09-30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A5D6B-2BEC-4177-806F-4262F352F3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017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/>
          <a:p>
            <a:pPr rtl="0"/>
            <a:r>
              <a:rPr lang="sv-SE"/>
              <a:t>Klicka här för att ändra mall för rubrikformat</a:t>
            </a:r>
            <a:endParaRPr lang="sv-SE" dirty="0"/>
          </a:p>
        </p:txBody>
      </p:sp>
      <p:grpSp>
        <p:nvGrpSpPr>
          <p:cNvPr id="167" name="rad" descr="Radgrafik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ihandsfigur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69" name="Frihandsfigur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70" name="Frihandsfigur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71" name="Frihandsfigur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72" name="Frihandsfigur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73" name="Frihandsfigur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74" name="Frihandsfigur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75" name="Frihandsfigur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76" name="Frihandsfigur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77" name="Frihandsfigur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78" name="Frihandsfigur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79" name="Frihandsfigur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80" name="Frihandsfigur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81" name="Frihandsfigur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82" name="Frihandsfigur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83" name="Frihandsfigur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84" name="Frihandsfigur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85" name="Frihandsfigur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86" name="Frihandsfigur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87" name="Frihandsfigur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88" name="Frihandsfigur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89" name="Frihandsfigur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90" name="Frihandsfigur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91" name="Frihandsfigur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92" name="Frihandsfigur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93" name="Frihandsfigur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94" name="Frihandsfigur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95" name="Frihandsfigur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96" name="Frihandsfigur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97" name="Frihandsfigur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98" name="Frihandsfigur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99" name="Frihandsfigur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00" name="Frihandsfigur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01" name="Frihandsfigur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02" name="Frihandsfigur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03" name="Frihandsfigur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04" name="Frihandsfigur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05" name="Frihandsfigur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06" name="Frihandsfigur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07" name="Frihandsfigur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08" name="Frihandsfigur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09" name="Frihandsfigur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10" name="Frihandsfigur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11" name="Frihandsfigur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12" name="Frihandsfigur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13" name="Frihandsfigur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14" name="Frihandsfigur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15" name="Frihandsfigur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16" name="Frihandsfigur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17" name="Frihandsfigur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18" name="Frihandsfigur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19" name="Frihandsfigur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20" name="Frihandsfigur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21" name="Frihandsfigur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22" name="Frihandsfigur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23" name="Frihandsfigur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24" name="Frihandsfigur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25" name="Frihandsfigur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26" name="Frihandsfigur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27" name="Frihandsfigur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28" name="Frihandsfigur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29" name="Frihandsfigur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30" name="Frihandsfigur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31" name="Frihandsfigur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32" name="Frihandsfigur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33" name="Frihandsfigur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34" name="Frihandsfigur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35" name="Frihandsfigur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36" name="Frihandsfigur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37" name="Frihandsfigur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38" name="Frihandsfigur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39" name="Frihandsfigur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40" name="Frihandsfigur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41" name="Frihandsfigur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</p:grpSp>
      <p:sp>
        <p:nvSpPr>
          <p:cNvPr id="3" name="Platshållare 2 för innehåll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 rtl="0"/>
            <a:r>
              <a:rPr lang="sv-SE"/>
              <a:t>Redigera format för bakgrundstext</a:t>
            </a:r>
          </a:p>
          <a:p>
            <a:pPr lvl="1" rtl="0"/>
            <a:r>
              <a:rPr lang="sv-SE"/>
              <a:t>Nivå två</a:t>
            </a:r>
          </a:p>
          <a:p>
            <a:pPr lvl="2" rtl="0"/>
            <a:r>
              <a:rPr lang="sv-SE"/>
              <a:t>Nivå tre</a:t>
            </a:r>
          </a:p>
          <a:p>
            <a:pPr lvl="3" rtl="0"/>
            <a:r>
              <a:rPr lang="sv-SE"/>
              <a:t>Nivå fyra</a:t>
            </a:r>
          </a:p>
          <a:p>
            <a:pPr lvl="4" rtl="0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4 för sidfot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v-SE" dirty="0"/>
          </a:p>
        </p:txBody>
      </p:sp>
      <p:sp>
        <p:nvSpPr>
          <p:cNvPr id="4" name="Platshållare 3 för datum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BF9833B-2DD6-4A3D-A264-CDC70376F55D}" type="datetime1">
              <a:rPr lang="sv-SE" smtClean="0"/>
              <a:t>2021-09-30</a:t>
            </a:fld>
            <a:endParaRPr lang="sv-SE" dirty="0"/>
          </a:p>
        </p:txBody>
      </p:sp>
      <p:sp>
        <p:nvSpPr>
          <p:cNvPr id="6" name="Platshållare 5 för bildnummer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sv-SE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1B07-6C55-4140-A575-36B9B8D2583E}" type="datetimeFigureOut">
              <a:rPr lang="sv-SE" smtClean="0"/>
              <a:t>2021-09-30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A5D6B-2BEC-4177-806F-4262F352F3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4439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1B07-6C55-4140-A575-36B9B8D2583E}" type="datetimeFigureOut">
              <a:rPr lang="sv-SE" smtClean="0"/>
              <a:t>2021-09-30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A5D6B-2BEC-4177-806F-4262F352F3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493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1B07-6C55-4140-A575-36B9B8D2583E}" type="datetimeFigureOut">
              <a:rPr lang="sv-SE" smtClean="0"/>
              <a:t>2021-09-30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A5D6B-2BEC-4177-806F-4262F352F3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0641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rtlCol="0" anchor="b">
            <a:noAutofit/>
          </a:bodyPr>
          <a:lstStyle>
            <a:lvl1pPr algn="l">
              <a:defRPr sz="4400" b="0" cap="none" baseline="0"/>
            </a:lvl1pPr>
          </a:lstStyle>
          <a:p>
            <a:pPr rtl="0"/>
            <a:r>
              <a:rPr lang="sv-SE"/>
              <a:t>Klicka här för att ändra mall för rubrikformat</a:t>
            </a:r>
            <a:endParaRPr lang="sv-SE" dirty="0"/>
          </a:p>
        </p:txBody>
      </p:sp>
      <p:grpSp>
        <p:nvGrpSpPr>
          <p:cNvPr id="255" name="rad" descr="Radgrafik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ihandsfigur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257" name="Frihandsfigur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258" name="Frihandsfigur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259" name="Frihandsfigur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260" name="Frihandsfigur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261" name="Frihandsfigur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262" name="Frihandsfigur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263" name="Frihandsfigur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264" name="Frihandsfigur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265" name="Frihandsfigur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266" name="Frihandsfigur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267" name="Frihandsfigur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268" name="Frihandsfigur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269" name="Frihandsfigur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270" name="Frihandsfigur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271" name="Frihandsfigur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272" name="Frihandsfigur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273" name="Frihandsfigur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274" name="Frihandsfigur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275" name="Frihandsfigur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276" name="Frihandsfigur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277" name="Frihandsfigur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278" name="Frihandsfigur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279" name="Frihandsfigur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280" name="Frihandsfigur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281" name="Frihandsfigur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282" name="Frihandsfigur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283" name="Frihandsfigur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284" name="Frihandsfigur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285" name="Frihandsfigur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286" name="Frihandsfigur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287" name="Frihandsfigur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288" name="Frihandsfigur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289" name="Frihandsfigur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290" name="Frihandsfigur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291" name="Frihandsfigur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292" name="Frihandsfigur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293" name="Frihandsfigur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294" name="Frihandsfigur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295" name="Frihandsfigur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296" name="Frihandsfigur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297" name="Frihandsfigur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298" name="Frihandsfigur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299" name="Frihandsfigur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00" name="Frihandsfigur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01" name="Frihandsfigur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02" name="Frihandsfigur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03" name="Frihandsfigur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04" name="Frihandsfigur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05" name="Frihandsfigur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06" name="Frihandsfigur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07" name="Frihandsfigur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08" name="Frihandsfigur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09" name="Frihandsfigur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10" name="Frihandsfigur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11" name="Frihandsfigur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12" name="Frihandsfigur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13" name="Frihandsfigur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14" name="Frihandsfigur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15" name="Frihandsfigur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16" name="Frihandsfigur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17" name="Frihandsfigur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18" name="Frihandsfigur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19" name="Frihandsfigur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20" name="Frihandsfigur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21" name="Frihandsfigur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22" name="Frihandsfigur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23" name="Frihandsfigur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24" name="Frihandsfigur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25" name="Frihandsfigur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26" name="Frihandsfigur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27" name="Frihandsfigur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28" name="Frihandsfigur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29" name="Frihandsfigur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30" name="Frihandsfigur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31" name="Frihandsfigur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32" name="Frihandsfigur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33" name="Frihandsfigur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34" name="Frihandsfigur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35" name="Frihandsfigur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36" name="Frihandsfigur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37" name="Frihandsfigur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38" name="Frihandsfigur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39" name="Frihandsfigur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40" name="Frihandsfigur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41" name="Frihandsfigur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42" name="Frihandsfigur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43" name="Frihandsfigur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44" name="Frihandsfigur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45" name="Frihandsfigur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46" name="Frihandsfigur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47" name="Frihandsfigur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48" name="Frihandsfigur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49" name="Frihandsfigur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50" name="Frihandsfigur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51" name="Frihandsfigur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52" name="Frihandsfigur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53" name="Frihandsfigur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54" name="Frihandsfigur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55" name="Frihandsfigur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56" name="Frihandsfigur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57" name="Frihandsfigur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58" name="Frihandsfigur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59" name="Frihandsfigur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60" name="Frihandsfigur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61" name="Frihandsfigur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62" name="Frihandsfigur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63" name="Frihandsfigur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64" name="Frihandsfigur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65" name="Frihandsfigur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66" name="Frihandsfigur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67" name="Frihandsfigur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68" name="Frihandsfigur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69" name="Frihandsfigur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70" name="Frihandsfigur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71" name="Frihandsfigur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72" name="Frihandsfigur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73" name="Frihandsfigur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74" name="Frihandsfigur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75" name="Frihandsfigur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76" name="’Frihandsfigur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77" name="Frihandsfigur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78" name="Frihandsfigur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</p:grpSp>
      <p:sp>
        <p:nvSpPr>
          <p:cNvPr id="3" name="Platshållare 2 för text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v-SE"/>
              <a:t>Redigera format för bakgrundstext</a:t>
            </a:r>
          </a:p>
        </p:txBody>
      </p:sp>
      <p:sp>
        <p:nvSpPr>
          <p:cNvPr id="5" name="Platshållare 4 för sidfot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v-SE" dirty="0"/>
          </a:p>
        </p:txBody>
      </p:sp>
      <p:sp>
        <p:nvSpPr>
          <p:cNvPr id="4" name="Platshållare 3 för datum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C563D4-DFC9-4B04-B8EE-A69DF4A3CC41}" type="datetime1">
              <a:rPr lang="sv-SE" smtClean="0"/>
              <a:t>2021-09-30</a:t>
            </a:fld>
            <a:endParaRPr lang="sv-SE" dirty="0"/>
          </a:p>
        </p:txBody>
      </p:sp>
      <p:sp>
        <p:nvSpPr>
          <p:cNvPr id="6" name="Platshållare 5 för bildnummer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sv-SE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/>
          <a:p>
            <a:pPr rtl="0"/>
            <a:r>
              <a:rPr lang="sv-SE" noProof="0"/>
              <a:t>Klicka här för att ändra mall för rubrikformat</a:t>
            </a:r>
            <a:endParaRPr lang="sv-SE" noProof="0" dirty="0"/>
          </a:p>
        </p:txBody>
      </p:sp>
      <p:grpSp>
        <p:nvGrpSpPr>
          <p:cNvPr id="158" name="rad" descr="Radgrafik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ihandsfigur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60" name="Frihandsfigur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61" name="Frihandsfigur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62" name="Frihandsfigur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63" name="Frihandsfigur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64" name="Frihandsfigur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65" name="Frihandsfigur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66" name="Frihandsfigur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67" name="Frihandsfigur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68" name="Frihandsfigur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69" name="Frihandsfigur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70" name="Frihandsfigur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71" name="Frihandsfigur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72" name="Frihandsfigur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73" name="Frihandsfigur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74" name="Frihandsfigur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75" name="Frihandsfigur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76" name="Frihandsfigur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77" name="Frihandsfigur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78" name="Frihandsfigur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79" name="Frihandsfigur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80" name="Frihandsfigur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81" name="Frihandsfigur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82" name="Frihandsfigur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83" name="Frihandsfigur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84" name="Frihandsfigur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85" name="Frihandsfigur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86" name="Frihandsfigur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87" name="Frihandsfigur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88" name="Frihandsfigur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89" name="Frihandsfigur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90" name="Frihandsfigur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91" name="Frihandsfigur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92" name="Frihandsfigur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93" name="Frihandsfigur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94" name="Frihandsfigur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95" name="Frihandsfigur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96" name="Frihandsfigur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97" name="Frihandsfigur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98" name="Frihandsfigur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99" name="Frihandsfigur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00" name="Frihandsfigur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01" name="Frihandsfigur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02" name="Frihandsfigur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03" name="Frihandsfigur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04" name="Frihandsfigur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05" name="Frihandsfigur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06" name="Frihandsfigur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07" name="Frihandsfigur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08" name="Frihandsfigur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09" name="Frihandsfigur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10" name="Frihandsfigur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11" name="Frihandsfigur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12" name="Frihandsfigur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13" name="Frihandsfigur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14" name="Frihandsfigur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15" name="Frihandsfigur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16" name="Frihandsfigur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17" name="Frihandsfigur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18" name="Frihandsfigur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19" name="Frihandsfigur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20" name="Frihandsfigur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21" name="Frihandsfigur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22" name="Frihandsfigur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23" name="Frihandsfigur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24" name="Frihandsfigur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25" name="Frihandsfigur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26" name="Frihandsfigur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27" name="Frihandsfigur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28" name="Frihandsfigur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29" name="Frihandsfigur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30" name="Frihandsfigur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31" name="Frihandsfigur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32" name="Frihandsfigur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</p:grpSp>
      <p:sp>
        <p:nvSpPr>
          <p:cNvPr id="3" name="Platshållare 2 för innehåll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sv-SE" noProof="0"/>
              <a:t>Redigera format för bakgrundstext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  <a:endParaRPr lang="sv-SE" noProof="0" dirty="0"/>
          </a:p>
        </p:txBody>
      </p:sp>
      <p:sp>
        <p:nvSpPr>
          <p:cNvPr id="4" name="Platshållare 3 för innehåll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sv-SE" noProof="0"/>
              <a:t>Redigera format för bakgrundstext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  <a:endParaRPr lang="sv-SE" noProof="0" dirty="0"/>
          </a:p>
        </p:txBody>
      </p:sp>
      <p:sp>
        <p:nvSpPr>
          <p:cNvPr id="6" name="Platshållare 5 för sidfot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v-SE" noProof="0" dirty="0"/>
          </a:p>
        </p:txBody>
      </p:sp>
      <p:sp>
        <p:nvSpPr>
          <p:cNvPr id="5" name="Platshållare 4 för datum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A5903A9-CD76-44D8-BCAD-0EF16648287D}" type="datetime1">
              <a:rPr lang="sv-SE" noProof="0" smtClean="0"/>
              <a:t>2021-09-30</a:t>
            </a:fld>
            <a:endParaRPr lang="sv-SE" noProof="0" dirty="0"/>
          </a:p>
        </p:txBody>
      </p:sp>
      <p:sp>
        <p:nvSpPr>
          <p:cNvPr id="7" name="Platshållare 6 för bildnummer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sv-SE" noProof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sv-SE" noProof="0"/>
              <a:t>Klicka här för att ändra mall för rubrikformat</a:t>
            </a:r>
            <a:endParaRPr lang="sv-SE" noProof="0" dirty="0"/>
          </a:p>
        </p:txBody>
      </p:sp>
      <p:grpSp>
        <p:nvGrpSpPr>
          <p:cNvPr id="160" name="rad" descr="Radgrafik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ihandsfigur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62" name="Frihandsfigur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63" name="Frihandsfigur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64" name="Frihandsfigur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65" name="Frihandsfigur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66" name="Frihandsfigur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67" name="Frihandsfigur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68" name="Frihandsfigur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69" name="Frihandsfigur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70" name="Frihandsfigur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71" name="Frihandsfigur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72" name="Frihandsfigur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73" name="Frihandsfigur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74" name="Frihandsfigur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75" name="Frihandsfigur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76" name="Frihandsfigur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77" name="Frihandsfigur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78" name="Frihandsfigur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79" name="Frihandsfigur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80" name="Frihandsfigur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81" name="Frihandsfigur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82" name="Frihandsfigur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83" name="Frihandsfigur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84" name="Frihandsfigur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85" name="Frihandsfigur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86" name="Frihandsfigur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87" name="Frihandsfigur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88" name="Frihandsfigur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89" name="Frihandsfigur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90" name="Frihandsfigur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91" name="Frihandsfigur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92" name="Frihandsfigur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93" name="Frihandsfigur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94" name="Frihandsfigur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95" name="Frihandsfigur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96" name="Frihandsfigur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97" name="Frihandsfigur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98" name="Frihandsfigur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99" name="Frihandsfigur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00" name="Frihandsfigur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01" name="Frihandsfigur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02" name="Frihandsfigur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03" name="Frihandsfigur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04" name="Frihandsfigur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05" name="Frihandsfigur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06" name="Frihandsfigur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07" name="Frihandsfigur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08" name="Frihandsfigur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09" name="Frihandsfigur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10" name="Frihandsfigur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11" name="Frihandsfigur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12" name="Frihandsfigur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13" name="Frihandsfigur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14" name="Frihandsfigur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15" name="Frihandsfigur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16" name="Frihandsfigur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17" name="Frihandsfigur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18" name="Frihandsfigur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19" name="Frihandsfigur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20" name="Frihandsfigur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21" name="Frihandsfigur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22" name="Frihandsfigur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23" name="Frihandsfigur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24" name="Frihandsfigur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25" name="Frihandsfigur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26" name="Frihandsfigur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27" name="Frihandsfigur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28" name="Frihandsfigur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29" name="Frihandsfigur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30" name="Frihandsfigur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31" name="Frihandsfigur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32" name="Frihandsfigur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33" name="Frihandsfigur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34" name="Frihandsfigur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</p:grpSp>
      <p:sp>
        <p:nvSpPr>
          <p:cNvPr id="3" name="Platshållare 2 för text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v-SE" noProof="0"/>
              <a:t>Redigera format för bakgrundstext</a:t>
            </a:r>
          </a:p>
        </p:txBody>
      </p:sp>
      <p:sp>
        <p:nvSpPr>
          <p:cNvPr id="4" name="Platshållare 3 för innehåll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sv-SE" noProof="0"/>
              <a:t>Redigera format för bakgrundstext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  <a:endParaRPr lang="sv-SE" noProof="0" dirty="0"/>
          </a:p>
        </p:txBody>
      </p:sp>
      <p:sp>
        <p:nvSpPr>
          <p:cNvPr id="5" name="Platshållare 4 för text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v-SE" noProof="0"/>
              <a:t>Redigera format för bakgrundstext</a:t>
            </a:r>
          </a:p>
        </p:txBody>
      </p:sp>
      <p:sp>
        <p:nvSpPr>
          <p:cNvPr id="8" name="Platshållare 7 för sidfot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v-SE" noProof="0" dirty="0"/>
          </a:p>
        </p:txBody>
      </p:sp>
      <p:sp>
        <p:nvSpPr>
          <p:cNvPr id="7" name="Platshållare 6 för datum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6F3CDD-B530-446C-A32B-A278A8B56E19}" type="datetime1">
              <a:rPr lang="sv-SE" noProof="0" smtClean="0"/>
              <a:t>2021-09-30</a:t>
            </a:fld>
            <a:endParaRPr lang="sv-SE" noProof="0" dirty="0"/>
          </a:p>
        </p:txBody>
      </p:sp>
      <p:sp>
        <p:nvSpPr>
          <p:cNvPr id="9" name="Platshållare 8 för bildnummer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sv-SE" noProof="0"/>
              <a:t>‹#›</a:t>
            </a:fld>
            <a:endParaRPr lang="sv-SE" noProof="0" dirty="0"/>
          </a:p>
        </p:txBody>
      </p:sp>
      <p:sp>
        <p:nvSpPr>
          <p:cNvPr id="85" name="Platshållare 3 för innehåll"/>
          <p:cNvSpPr>
            <a:spLocks noGrp="1"/>
          </p:cNvSpPr>
          <p:nvPr>
            <p:ph sz="half" idx="13"/>
          </p:nvPr>
        </p:nvSpPr>
        <p:spPr>
          <a:xfrm>
            <a:off x="6249860" y="2819400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sv-SE" noProof="0"/>
              <a:t>Redigera format för bakgrundstext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/>
              <a:t>Klicka här för att ändra mall för rubrikformat</a:t>
            </a:r>
            <a:endParaRPr lang="sv-SE" dirty="0"/>
          </a:p>
        </p:txBody>
      </p:sp>
      <p:grpSp>
        <p:nvGrpSpPr>
          <p:cNvPr id="156" name="rad" descr="Radgrafik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ihandsfigur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58" name="Frihandsfigur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59" name="Frihandsfigur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60" name="Frihandsfigur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61" name="Frihandsfigur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62" name="Frihandsfigur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63" name="Frihandsfigur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64" name="Frihandsfigur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65" name="Frihandsfigur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66" name="Frihandsfigur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67" name="Frihandsfigur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68" name="Frihandsfigur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69" name="Frihandsfigur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70" name="Frihandsfigur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71" name="Frihandsfigur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72" name="Frihandsfigur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73" name="Frihandsfigur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74" name="Frihandsfigur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75" name="Frihandsfigur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76" name="Frihandsfigur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77" name="Frihandsfigur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78" name="Frihandsfigur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79" name="Frihandsfigur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80" name="Frihandsfigur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81" name="Frihandsfigur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82" name="Frihandsfigur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83" name="Frihandsfigur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84" name="Frihandsfigur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85" name="Frihandsfigur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86" name="Frihandsfigur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87" name="Frihandsfigur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88" name="Frihandsfigur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89" name="Frihandsfigur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90" name="Frihandsfigur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91" name="Frihandsfigur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92" name="Frihandsfigur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93" name="Frihandsfigur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94" name="Frihandsfigur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95" name="Frihandsfigur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96" name="Frihandsfigur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97" name="Frihandsfigur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98" name="Frihandsfigur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99" name="Frihandsfigur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00" name="Frihandsfigur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01" name="Frihandsfigur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02" name="Frihandsfigur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03" name="Frihandsfigur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04" name="Frihandsfigur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05" name="Frihandsfigur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06" name="Frihandsfigur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07" name="Frihandsfigur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08" name="Frihandsfigur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09" name="Frihandsfigur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10" name="Frihandsfigur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11" name="Frihandsfigur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12" name="Frihandsfigur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13" name="Frihandsfigur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14" name="Frihandsfigur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15" name="Frihandsfigur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16" name="Frihandsfigur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17" name="Frihandsfigur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18" name="Frihandsfigur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19" name="Frihandsfigur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20" name="Frihandsfigur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21" name="Frihandsfigur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22" name="Frihandsfigur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23" name="Frihandsfigur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24" name="Frihandsfigur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25" name="Frihandsfigur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26" name="Frihandsfigur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27" name="Frihandsfigur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28" name="Frihandsfigur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29" name="Frihandsfigur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30" name="Frihandsfigur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</p:grpSp>
      <p:sp>
        <p:nvSpPr>
          <p:cNvPr id="4" name="Platshållare 3 för sidfot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v-SE" dirty="0"/>
          </a:p>
        </p:txBody>
      </p:sp>
      <p:sp>
        <p:nvSpPr>
          <p:cNvPr id="3" name="Platshållare 2 för datum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3A587E6-7ACB-4BAA-9450-357C605FBD6F}" type="datetime1">
              <a:rPr lang="sv-SE" smtClean="0"/>
              <a:t>2021-09-30</a:t>
            </a:fld>
            <a:endParaRPr lang="sv-SE" dirty="0"/>
          </a:p>
        </p:txBody>
      </p:sp>
      <p:sp>
        <p:nvSpPr>
          <p:cNvPr id="5" name="Platshållare 4 för bildnummer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sv-SE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2 för sidfot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v-SE" noProof="0" dirty="0"/>
          </a:p>
        </p:txBody>
      </p:sp>
      <p:sp>
        <p:nvSpPr>
          <p:cNvPr id="2" name="Platshållare 1 för datum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884C002-2059-4422-B901-628F564BF567}" type="datetime1">
              <a:rPr lang="sv-SE" noProof="0" smtClean="0"/>
              <a:t>2021-09-30</a:t>
            </a:fld>
            <a:endParaRPr lang="sv-SE" noProof="0" dirty="0"/>
          </a:p>
        </p:txBody>
      </p:sp>
      <p:sp>
        <p:nvSpPr>
          <p:cNvPr id="4" name="Platshållare 3 för bildnummer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sv-SE" noProof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>
              <a:defRPr sz="3200" b="0"/>
            </a:lvl1pPr>
          </a:lstStyle>
          <a:p>
            <a:pPr rtl="0"/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3 för text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v-SE"/>
              <a:t>Redigera format för bakgrundstext</a:t>
            </a:r>
          </a:p>
        </p:txBody>
      </p:sp>
      <p:sp>
        <p:nvSpPr>
          <p:cNvPr id="3" name="Platshållare 2 för innehåll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sv-SE"/>
              <a:t>Redigera format för bakgrundstext</a:t>
            </a:r>
          </a:p>
          <a:p>
            <a:pPr lvl="1" rtl="0"/>
            <a:r>
              <a:rPr lang="sv-SE"/>
              <a:t>Nivå två</a:t>
            </a:r>
          </a:p>
          <a:p>
            <a:pPr lvl="2" rtl="0"/>
            <a:r>
              <a:rPr lang="sv-SE"/>
              <a:t>Nivå tre</a:t>
            </a:r>
          </a:p>
          <a:p>
            <a:pPr lvl="3" rtl="0"/>
            <a:r>
              <a:rPr lang="sv-SE"/>
              <a:t>Nivå fyra</a:t>
            </a:r>
          </a:p>
          <a:p>
            <a:pPr lvl="4" rtl="0"/>
            <a:r>
              <a:rPr lang="sv-SE"/>
              <a:t>Nivå fem</a:t>
            </a:r>
            <a:endParaRPr lang="sv-SE" dirty="0"/>
          </a:p>
        </p:txBody>
      </p:sp>
      <p:grpSp>
        <p:nvGrpSpPr>
          <p:cNvPr id="615" name="bildruta" descr="Rutgrafik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up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up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ihandsfigur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ihandsfigur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ihandsfigur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ihandsfigu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ihandsfigu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ihandsfigu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ihandsfigu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ihandsfigu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ihandsfigu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ihandsfigu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ihandsfigu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ihandsfigu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ihandsfigu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ihandsfigu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ihandsfigu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ihandsfigu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ihandsfigu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ihandsfigu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ihandsfigu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ihandsfigu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ihandsfigu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ihandsfigu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ihandsfigu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ihandsfigu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ihandsfigu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ihandsfigu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ihandsfigu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ihandsfigu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ihandsfigu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ihandsfigu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ihandsfigu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ihandsfigu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ihandsfigu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ihandsfigu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ihandsfigu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ihandsfigu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ihandsfigu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ihandsfigu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ihandsfigu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ihandsfigu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ihandsfigu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ihandsfigu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ihandsfigu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ihandsfigu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ihandsfigu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ihandsfigu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ihandsfigu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ihandsfigu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ihandsfigu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ihandsfigu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ihandsfigu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ihandsfigu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ihandsfigu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ihandsfigu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ihandsfigu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ihandsfigu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ihandsfigu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ihandsfigu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ihandsfigu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ihandsfigu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ihandsfigu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ihandsfigu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ihandsfigu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ihandsfigu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ihandsfigu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ihandsfigu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ihandsfigu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ihandsfigu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ihandsfigu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ihandsfigu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ihandsfigu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ihandsfigu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ihandsfigu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ihandsfigu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up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ihandsfigur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ihandsfigur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ihandsfigur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ihandsfigu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ihandsfigu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ihandsfigu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ihandsfigu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ihandsfigu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ihandsfigu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ihandsfigu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ihandsfigu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ihandsfigu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ihandsfigu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ihandsfigu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ihandsfigu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ihandsfigu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ihandsfigu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ihandsfigu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ihandsfigu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ihandsfigu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ihandsfigu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ihandsfigu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ihandsfigu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ihandsfigu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ihandsfigu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ihandsfigu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ihandsfigu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ihandsfigu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ihandsfigu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ihandsfigu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ihandsfigu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ihandsfigu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ihandsfigu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ihandsfigu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ihandsfigu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ihandsfigu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ihandsfigu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ihandsfigu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ihandsfigu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ihandsfigu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ihandsfigu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ihandsfigu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ihandsfigu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ihandsfigu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ihandsfigu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ihandsfigu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ihandsfigu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ihandsfigu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ihandsfigu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ihandsfigu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ihandsfigu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ihandsfigu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ihandsfigu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ihandsfigu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ihandsfigu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ihandsfigu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ihandsfigu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ihandsfigu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ihandsfigu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ihandsfigu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ihandsfigu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ihandsfigu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ihandsfigu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ihandsfigu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ihandsfigu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ihandsfigu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ihandsfigu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ihandsfigu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ihandsfigu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ihandsfigu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ihandsfigu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ihandsfigu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ihandsfigu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ihandsfigu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up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up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ihandsfigur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ihandsfigur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ihandsfigur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ihandsfigu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ihandsfigu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ihandsfigu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ihandsfigu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ihandsfigu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ihandsfigu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ihandsfigu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ihandsfigu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ihandsfigu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ihandsfigu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ihandsfigu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ihandsfigu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ihandsfigu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ihandsfigu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ihandsfigu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ihandsfigu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ihandsfigu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ihandsfigu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ihandsfigu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ihandsfigu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ihandsfigu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ihandsfigu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ihandsfigu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ihandsfigu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ihandsfigu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ihandsfigu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ihandsfigu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ihandsfigu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ihandsfigu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ihandsfigu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ihandsfigu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ihandsfigu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ihandsfigu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ihandsfigu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ihandsfigu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ihandsfigu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ihandsfigu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ihandsfigu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ihandsfigu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ihandsfigu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ihandsfigu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ihandsfigu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ihandsfigu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ihandsfigu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ihandsfigu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ihandsfigu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ihandsfigu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ihandsfigu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ihandsfigu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ihandsfigu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ihandsfigu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ihandsfigu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ihandsfigu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ihandsfigu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ihandsfigu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ihandsfigu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ihandsfigu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ihandsfigu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ihandsfigu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ihandsfigu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ihandsfigu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ihandsfigu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ihandsfigu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ihandsfigu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ihandsfigu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ihandsfigu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ihandsfigu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ihandsfigu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ihandsfigu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ihandsfigu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ihandsfigu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up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ihandsfigur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ihandsfigur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ihandsfigur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ihandsfigu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ihandsfigu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ihandsfigu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ihandsfigu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ihandsfigu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ihandsfigu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ihandsfigu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ihandsfigu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ihandsfigu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ihandsfigu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ihandsfigu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ihandsfigu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ihandsfigu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ihandsfigu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ihandsfigu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ihandsfigu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ihandsfigu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ihandsfigu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ihandsfigu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ihandsfigu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ihandsfigu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ihandsfigu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ihandsfigu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ihandsfigu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ihandsfigu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ihandsfigu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ihandsfigu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ihandsfigu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ihandsfigu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ihandsfigu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ihandsfigu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ihandsfigu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ihandsfigu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ihandsfigu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ihandsfigu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ihandsfigu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ihandsfigu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ihandsfigu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ihandsfigu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ihandsfigu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ihandsfigu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ihandsfigu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ihandsfigu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ihandsfigu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ihandsfigu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ihandsfigu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ihandsfigu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ihandsfigu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ihandsfigu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ihandsfigu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ihandsfigu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ihandsfigu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ihandsfigu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ihandsfigu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ihandsfigu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ihandsfigu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ihandsfigu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ihandsfigu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ihandsfigu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ihandsfigu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ihandsfigu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ihandsfigu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ihandsfigu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ihandsfigu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ihandsfigu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ihandsfigu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ihandsfigu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ihandsfigu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ihandsfigu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ihandsfigu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ihandsfigu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Platshållare 5 för sidfot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v-SE" dirty="0"/>
          </a:p>
        </p:txBody>
      </p:sp>
      <p:sp>
        <p:nvSpPr>
          <p:cNvPr id="5" name="Platshållare 4 för datum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48D15AC-9FE8-447E-87DF-AE1B256F26E6}" type="datetime1">
              <a:rPr lang="sv-SE" smtClean="0"/>
              <a:t>2021-09-30</a:t>
            </a:fld>
            <a:endParaRPr lang="sv-SE" dirty="0"/>
          </a:p>
        </p:txBody>
      </p:sp>
      <p:sp>
        <p:nvSpPr>
          <p:cNvPr id="7" name="Platshållare 6 för bildnummer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sv-SE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>
              <a:defRPr sz="3200" b="0"/>
            </a:lvl1pPr>
          </a:lstStyle>
          <a:p>
            <a:pPr rtl="0"/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2 för bild" descr="En tom platshållare för att lägga till en bild. Klicka på platshållaren och markera bilden du vill lägga till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v-SE"/>
              <a:t>Klicka på ikonen för att lägga till en bild</a:t>
            </a:r>
            <a:endParaRPr lang="sv-SE" dirty="0"/>
          </a:p>
        </p:txBody>
      </p:sp>
      <p:grpSp>
        <p:nvGrpSpPr>
          <p:cNvPr id="614" name="bildruta" descr="Rutgrafik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up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up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ihandsfigur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ihandsfigur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ihandsfigur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ihandsfigu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ihandsfigu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ihandsfigu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ihandsfigu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ihandsfigu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ihandsfigu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ihandsfigu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ihandsfigu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ihandsfigu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ihandsfigu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ihandsfigu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ihandsfigu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ihandsfigu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ihandsfigu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ihandsfigu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ihandsfigu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ihandsfigu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ihandsfigu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ihandsfigu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ihandsfigu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ihandsfigu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ihandsfigu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ihandsfigu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ihandsfigu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ihandsfigu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ihandsfigu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ihandsfigu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ihandsfigu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ihandsfigu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ihandsfigu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ihandsfigu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ihandsfigu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ihandsfigu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ihandsfigu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ihandsfigu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ihandsfigu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ihandsfigu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ihandsfigu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ihandsfigu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ihandsfigu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ihandsfigu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ihandsfigu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ihandsfigu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ihandsfigu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ihandsfigu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ihandsfigu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ihandsfigu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ihandsfigu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ihandsfigu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ihandsfigu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ihandsfigu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ihandsfigu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ihandsfigu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ihandsfigu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ihandsfigu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ihandsfigu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ihandsfigu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ihandsfigu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ihandsfigu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ihandsfigu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ihandsfigu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ihandsfigu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ihandsfigu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ihandsfigu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ihandsfigu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ihandsfigu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ihandsfigu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ihandsfigu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ihandsfigu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ihandsfigu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ihandsfigu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up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ihandsfigur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ihandsfigur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ihandsfigur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ihandsfigu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ihandsfigu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ihandsfigu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ihandsfigu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ihandsfigu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ihandsfigu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ihandsfigu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ihandsfigu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ihandsfigu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ihandsfigu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ihandsfigu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ihandsfigu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ihandsfigu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ihandsfigu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ihandsfigu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ihandsfigu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ihandsfigu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ihandsfigu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ihandsfigu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ihandsfigu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ihandsfigu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ihandsfigu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ihandsfigu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ihandsfigu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ihandsfigu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ihandsfigu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ihandsfigu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ihandsfigu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ihandsfigu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ihandsfigu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ihandsfigu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ihandsfigu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ihandsfigu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ihandsfigu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ihandsfigu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ihandsfigu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ihandsfigu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ihandsfigu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ihandsfigu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ihandsfigu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ihandsfigu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ihandsfigu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ihandsfigu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ihandsfigu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ihandsfigu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ihandsfigu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ihandsfigu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ihandsfigu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ihandsfigu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ihandsfigu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ihandsfigu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ihandsfigu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ihandsfigu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ihandsfigu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ihandsfigu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ihandsfigu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ihandsfigu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ihandsfigu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ihandsfigu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ihandsfigu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ihandsfigu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ihandsfigu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ihandsfigu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ihandsfigu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ihandsfigu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ihandsfigu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ihandsfigu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ihandsfigu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ihandsfigu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ihandsfigu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ihandsfigu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up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up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ihandsfigur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ihandsfigur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ihandsfigur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ihandsfigu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ihandsfigu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ihandsfigu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ihandsfigu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ihandsfigu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ihandsfigu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ihandsfigu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ihandsfigu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ihandsfigu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ihandsfigu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ihandsfigu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ihandsfigu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ihandsfigu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ihandsfigu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ihandsfigu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ihandsfigu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ihandsfigu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ihandsfigu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ihandsfigu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ihandsfigu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ihandsfigu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ihandsfigu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ihandsfigu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ihandsfigu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ihandsfigu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ihandsfigu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ihandsfigu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ihandsfigu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ihandsfigu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ihandsfigu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ihandsfigu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ihandsfigu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ihandsfigu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ihandsfigu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ihandsfigu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ihandsfigu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ihandsfigu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ihandsfigu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ihandsfigu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ihandsfigu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ihandsfigu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ihandsfigu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ihandsfigu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ihandsfigu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ihandsfigu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ihandsfigu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ihandsfigu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ihandsfigu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ihandsfigu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ihandsfigu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ihandsfigu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ihandsfigu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ihandsfigu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ihandsfigu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ihandsfigu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ihandsfigu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ihandsfigu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ihandsfigu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ihandsfigu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ihandsfigu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ihandsfigu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ihandsfigu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ihandsfigu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ihandsfigu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ihandsfigu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ihandsfigu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ihandsfigu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ihandsfigu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ihandsfigu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ihandsfigu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ihandsfigu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up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ihandsfigur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ihandsfigur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ihandsfigur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ihandsfigur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ihandsfigur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ihandsfigur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ihandsfigur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ihandsfigur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ihandsfigur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ihandsfigur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ihandsfigur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ihandsfigur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ihandsfigur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ihandsfigur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ihandsfigur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ihandsfigur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ihandsfigur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ihandsfigur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ihandsfigur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ihandsfigur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ihandsfigur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ihandsfigur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ihandsfigur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ihandsfigur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ihandsfigur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ihandsfigur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ihandsfigur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ihandsfigur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ihandsfigur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ihandsfigur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ihandsfigur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ihandsfigur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ihandsfigur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ihandsfigur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ihandsfigur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ihandsfigur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ihandsfigur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ihandsfigur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ihandsfigur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ihandsfigur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ihandsfigur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ihandsfigur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ihandsfigur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ihandsfigur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ihandsfigur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ihandsfigur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ihandsfigur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ihandsfigur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ihandsfigur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ihandsfigur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ihandsfigur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ihandsfigur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ihandsfigur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ihandsfigur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ihandsfigur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ihandsfigur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ihandsfigur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ihandsfigur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ihandsfigur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ihandsfigur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ihandsfigur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ihandsfigur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ihandsfigur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ihandsfigur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ihandsfigur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ihandsfigur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ihandsfigur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ihandsfigur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ihandsfigur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ihandsfigur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ihandsfigur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ihandsfigur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ihandsfigur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ihandsfigur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Platshållare 3 för text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v-SE"/>
              <a:t>Redigera format för bakgrundstext</a:t>
            </a:r>
          </a:p>
        </p:txBody>
      </p:sp>
      <p:sp>
        <p:nvSpPr>
          <p:cNvPr id="6" name="Platshållare 5 för sidfot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v-SE" dirty="0"/>
          </a:p>
        </p:txBody>
      </p:sp>
      <p:sp>
        <p:nvSpPr>
          <p:cNvPr id="5" name="Platshållare 4 för datum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6728FDE-2A6A-4A35-A588-09ACCBE0CEAF}" type="datetime1">
              <a:rPr lang="sv-SE" smtClean="0"/>
              <a:t>2021-09-30</a:t>
            </a:fld>
            <a:endParaRPr lang="sv-SE" dirty="0"/>
          </a:p>
        </p:txBody>
      </p:sp>
      <p:sp>
        <p:nvSpPr>
          <p:cNvPr id="7" name="Platshållare 6 för bildnummer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sv-SE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1 för rubrik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v-SE" noProof="0" dirty="0"/>
              <a:t>Klicka här för att ändra format</a:t>
            </a:r>
          </a:p>
        </p:txBody>
      </p:sp>
      <p:sp>
        <p:nvSpPr>
          <p:cNvPr id="3" name="Platshållare 2 för text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v-SE" noProof="0" dirty="0"/>
              <a:t>Redigera format för bakgrundstext</a:t>
            </a:r>
          </a:p>
          <a:p>
            <a:pPr lvl="1" rtl="0"/>
            <a:r>
              <a:rPr lang="sv-SE" noProof="0" dirty="0"/>
              <a:t>Nivå två</a:t>
            </a:r>
          </a:p>
          <a:p>
            <a:pPr lvl="2" rtl="0"/>
            <a:r>
              <a:rPr lang="sv-SE" noProof="0" dirty="0"/>
              <a:t>Nivå tre</a:t>
            </a:r>
          </a:p>
          <a:p>
            <a:pPr lvl="3" rtl="0"/>
            <a:r>
              <a:rPr lang="sv-SE" noProof="0" dirty="0"/>
              <a:t>Nivå fyra</a:t>
            </a:r>
          </a:p>
          <a:p>
            <a:pPr lvl="4" rtl="0"/>
            <a:r>
              <a:rPr lang="sv-SE" noProof="0" dirty="0"/>
              <a:t>Nivå fem</a:t>
            </a:r>
          </a:p>
        </p:txBody>
      </p:sp>
      <p:sp>
        <p:nvSpPr>
          <p:cNvPr id="5" name="Platshållare 4 för sidfot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sv-SE" noProof="0" dirty="0"/>
          </a:p>
        </p:txBody>
      </p:sp>
      <p:sp>
        <p:nvSpPr>
          <p:cNvPr id="4" name="Platshållare 3 för datum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7CCC8373-8ACF-4AD1-A6A6-EDBDFF780203}" type="datetime1">
              <a:rPr lang="sv-SE" noProof="0" smtClean="0"/>
              <a:t>2021-09-30</a:t>
            </a:fld>
            <a:endParaRPr lang="sv-SE" noProof="0" dirty="0"/>
          </a:p>
        </p:txBody>
      </p:sp>
      <p:sp>
        <p:nvSpPr>
          <p:cNvPr id="6" name="Platshållare 5 för bildnummer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5BA54BD-C84D-46CE-8B72-31BFB26ABA43}" type="slidenum">
              <a:rPr lang="sv-SE" noProof="0" smtClean="0"/>
              <a:pPr rtl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D1B07-6C55-4140-A575-36B9B8D2583E}" type="datetimeFigureOut">
              <a:rPr lang="sv-SE" smtClean="0"/>
              <a:t>2021-09-30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A5D6B-2BEC-4177-806F-4262F352F3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47960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gtunaifinnebandy.se/Document/Download/-1/8682875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3A7B34-54C1-405E-A92F-C8CC047429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Säsongskick-off 2021/22</a:t>
            </a:r>
          </a:p>
        </p:txBody>
      </p:sp>
      <p:sp>
        <p:nvSpPr>
          <p:cNvPr id="4" name="Underrubrik 3">
            <a:extLst>
              <a:ext uri="{FF2B5EF4-FFF2-40B4-BE49-F238E27FC236}">
                <a16:creationId xmlns:a16="http://schemas.microsoft.com/office/drawing/2014/main" id="{CA7668FD-5B53-4738-BD82-2F077B64C2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4308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6D5DD80-9CC3-45FE-917E-DABEA57AF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274638"/>
            <a:ext cx="10260630" cy="1020762"/>
          </a:xfrm>
        </p:spPr>
        <p:txBody>
          <a:bodyPr/>
          <a:lstStyle/>
          <a:p>
            <a:r>
              <a:rPr lang="sv-SE" dirty="0"/>
              <a:t>Säsongsplanering – förslag på cuper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E056FCA0-1491-46D1-8D21-26B0904E0C0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4460" y="4869782"/>
            <a:ext cx="3064366" cy="1988218"/>
          </a:xfrm>
          <a:prstGeom prst="rect">
            <a:avLst/>
          </a:prstGeom>
        </p:spPr>
      </p:pic>
      <p:grpSp>
        <p:nvGrpSpPr>
          <p:cNvPr id="12" name="Grupp 11">
            <a:extLst>
              <a:ext uri="{FF2B5EF4-FFF2-40B4-BE49-F238E27FC236}">
                <a16:creationId xmlns:a16="http://schemas.microsoft.com/office/drawing/2014/main" id="{97F9E1FA-D1C1-4651-AEE0-4A1454DAF473}"/>
              </a:ext>
            </a:extLst>
          </p:cNvPr>
          <p:cNvGrpSpPr/>
          <p:nvPr/>
        </p:nvGrpSpPr>
        <p:grpSpPr>
          <a:xfrm>
            <a:off x="1" y="5036214"/>
            <a:ext cx="4006180" cy="1821785"/>
            <a:chOff x="1" y="5036214"/>
            <a:chExt cx="4006180" cy="1821785"/>
          </a:xfrm>
        </p:grpSpPr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2F141313-37EF-4466-9424-9958B45CD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" y="5036214"/>
              <a:ext cx="4006180" cy="1821785"/>
            </a:xfrm>
            <a:prstGeom prst="rect">
              <a:avLst/>
            </a:prstGeom>
          </p:spPr>
        </p:pic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02558AA8-D05D-47A5-8A8B-FE5F64BA906A}"/>
                </a:ext>
              </a:extLst>
            </p:cNvPr>
            <p:cNvSpPr/>
            <p:nvPr/>
          </p:nvSpPr>
          <p:spPr>
            <a:xfrm>
              <a:off x="1125860" y="6309320"/>
              <a:ext cx="1368152" cy="21602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1FD4B38A-92E5-4A7B-809D-EB1860CAC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99786" y="0"/>
            <a:ext cx="1821786" cy="182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9A41583B-E311-4FA0-9AD6-79403D52316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5817" y="5036213"/>
            <a:ext cx="5098643" cy="1821786"/>
          </a:xfrm>
          <a:prstGeom prst="rect">
            <a:avLst/>
          </a:prstGeom>
        </p:spPr>
      </p:pic>
      <p:pic>
        <p:nvPicPr>
          <p:cNvPr id="2052" name="Picture 4" descr="Visit Linköping - Linköping Floorball Games innebandycup... | Facebook">
            <a:extLst>
              <a:ext uri="{FF2B5EF4-FFF2-40B4-BE49-F238E27FC236}">
                <a16:creationId xmlns:a16="http://schemas.microsoft.com/office/drawing/2014/main" id="{61A627D7-8D3C-409D-BC22-868132F9FF2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6" y="3569363"/>
            <a:ext cx="3105150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Bleci se chystají opět do Falunu - BlackAngels.cz">
            <a:extLst>
              <a:ext uri="{FF2B5EF4-FFF2-40B4-BE49-F238E27FC236}">
                <a16:creationId xmlns:a16="http://schemas.microsoft.com/office/drawing/2014/main" id="{DBD630B9-842E-478D-9966-95EADD7A8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58708" y="2875433"/>
            <a:ext cx="4144716" cy="197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33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ldresultat fÃ¶r &quot;ordet Ã¤r fritt&quot;">
            <a:extLst>
              <a:ext uri="{FF2B5EF4-FFF2-40B4-BE49-F238E27FC236}">
                <a16:creationId xmlns:a16="http://schemas.microsoft.com/office/drawing/2014/main" id="{87D98547-1B16-49B6-B87C-BE7804AC7C7B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028" y="1945661"/>
            <a:ext cx="6382444" cy="296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02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E87410-6C8F-436F-B85A-246B156FF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464" y="365923"/>
            <a:ext cx="10512862" cy="1325218"/>
          </a:xfrm>
        </p:spPr>
        <p:txBody>
          <a:bodyPr>
            <a:normAutofit/>
          </a:bodyPr>
          <a:lstStyle/>
          <a:p>
            <a:pPr algn="ctr"/>
            <a:r>
              <a:rPr lang="sv-SE" sz="8797" dirty="0">
                <a:latin typeface="Georgia Pro Black" panose="02040A02050405020203" pitchFamily="18" charset="0"/>
              </a:rPr>
              <a:t>Nu kör vi!</a:t>
            </a:r>
          </a:p>
        </p:txBody>
      </p:sp>
      <p:pic>
        <p:nvPicPr>
          <p:cNvPr id="3074" name="Picture 2" descr="Linas fotboll, innebandy och basket-blogg!: februari 2020">
            <a:extLst>
              <a:ext uri="{FF2B5EF4-FFF2-40B4-BE49-F238E27FC236}">
                <a16:creationId xmlns:a16="http://schemas.microsoft.com/office/drawing/2014/main" id="{0D7A818F-488D-4CA8-9FB9-54DB1F40C37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166" y="2143510"/>
            <a:ext cx="4926493" cy="3167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F9310BC6-8F0A-4F4C-B02D-862B0B3561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837" y="893"/>
            <a:ext cx="2057988" cy="268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05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ubrik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 dirty="0"/>
              <a:t>Agenda</a:t>
            </a:r>
          </a:p>
        </p:txBody>
      </p:sp>
      <p:sp>
        <p:nvSpPr>
          <p:cNvPr id="14" name="Platshållare för innehåll 13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r>
              <a:rPr lang="sv-SE" dirty="0"/>
              <a:t>Introduktion</a:t>
            </a:r>
          </a:p>
          <a:p>
            <a:r>
              <a:rPr lang="sv-SE" dirty="0">
                <a:hlinkClick r:id="rId3"/>
              </a:rPr>
              <a:t>Trygg Idrott</a:t>
            </a:r>
            <a:endParaRPr lang="sv-SE" dirty="0"/>
          </a:p>
          <a:p>
            <a:r>
              <a:rPr lang="sv-SE" dirty="0" err="1"/>
              <a:t>Sportråd</a:t>
            </a:r>
            <a:r>
              <a:rPr lang="sv-SE" dirty="0"/>
              <a:t> - Spelbok</a:t>
            </a:r>
          </a:p>
          <a:p>
            <a:r>
              <a:rPr lang="sv-SE" dirty="0"/>
              <a:t>Sigtuna IF IBK en Ideell förening</a:t>
            </a:r>
          </a:p>
          <a:p>
            <a:r>
              <a:rPr lang="sv-SE" dirty="0"/>
              <a:t>Målsättning denna säsong</a:t>
            </a:r>
          </a:p>
          <a:p>
            <a:r>
              <a:rPr lang="sv-SE" dirty="0"/>
              <a:t>Ekonomi</a:t>
            </a:r>
          </a:p>
          <a:p>
            <a:r>
              <a:rPr lang="sv-SE" dirty="0"/>
              <a:t>Säsongsplanering – Cup mm</a:t>
            </a:r>
          </a:p>
          <a:p>
            <a:r>
              <a:rPr lang="sv-SE" dirty="0"/>
              <a:t>Runt bordet – ordet är fritt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6B41FC6-C2AD-4675-BEF3-0512120F0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Introduktion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A516736-2FFA-4579-B894-289791CC3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sv-SE" dirty="0"/>
              <a:t>Presentation av alla i mötet</a:t>
            </a:r>
          </a:p>
          <a:p>
            <a:pPr marL="731520" lvl="1" indent="-457200">
              <a:buFont typeface="+mj-lt"/>
              <a:buAutoNum type="arabicPeriod"/>
            </a:pPr>
            <a:r>
              <a:rPr lang="sv-SE" dirty="0"/>
              <a:t>Ledare (Namn, roll, barn i laget)</a:t>
            </a:r>
          </a:p>
          <a:p>
            <a:pPr marL="731520" lvl="1" indent="-457200">
              <a:buFont typeface="+mj-lt"/>
              <a:buAutoNum type="arabicPeriod"/>
            </a:pPr>
            <a:r>
              <a:rPr lang="sv-SE" dirty="0"/>
              <a:t>Föräldrar (Namn, barn i laget)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7113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FB489D0-8561-4561-857D-1DB1483A5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Trygg Idrott</a:t>
            </a:r>
          </a:p>
        </p:txBody>
      </p:sp>
      <p:graphicFrame>
        <p:nvGraphicFramePr>
          <p:cNvPr id="12" name="Platshållare för innehåll 11">
            <a:extLst>
              <a:ext uri="{FF2B5EF4-FFF2-40B4-BE49-F238E27FC236}">
                <a16:creationId xmlns:a16="http://schemas.microsoft.com/office/drawing/2014/main" id="{3F60A199-06A3-4743-81B1-4EA0234005CB}"/>
              </a:ext>
            </a:extLst>
          </p:cNvPr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45416821"/>
              </p:ext>
            </p:extLst>
          </p:nvPr>
        </p:nvGraphicFramePr>
        <p:xfrm>
          <a:off x="4006180" y="1956697"/>
          <a:ext cx="914400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kalobjekt för Paketeraren" showAsIcon="1" r:id="rId3" imgW="914275" imgH="860866" progId="Package">
                  <p:embed/>
                </p:oleObj>
              </mc:Choice>
              <mc:Fallback>
                <p:oleObj name="Skalobjekt för Paketeraren" showAsIcon="1" r:id="rId3" imgW="914275" imgH="860866" progId="Package">
                  <p:embed/>
                  <p:pic>
                    <p:nvPicPr>
                      <p:cNvPr id="12" name="Platshållare för innehåll 11">
                        <a:extLst>
                          <a:ext uri="{FF2B5EF4-FFF2-40B4-BE49-F238E27FC236}">
                            <a16:creationId xmlns:a16="http://schemas.microsoft.com/office/drawing/2014/main" id="{3F60A199-06A3-4743-81B1-4EA0234005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06180" y="1956697"/>
                        <a:ext cx="914400" cy="860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4" descr="Sigtuna IF Innebandy">
            <a:extLst>
              <a:ext uri="{FF2B5EF4-FFF2-40B4-BE49-F238E27FC236}">
                <a16:creationId xmlns:a16="http://schemas.microsoft.com/office/drawing/2014/main" id="{8CFE0587-12C0-4339-A027-0F5321350A2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68198" y="2386910"/>
            <a:ext cx="3672408" cy="3545813"/>
          </a:xfrm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63B4668A-55EB-469B-8833-396715D6C3CC}"/>
              </a:ext>
            </a:extLst>
          </p:cNvPr>
          <p:cNvSpPr txBox="1"/>
          <p:nvPr/>
        </p:nvSpPr>
        <p:spPr>
          <a:xfrm>
            <a:off x="1534596" y="1929482"/>
            <a:ext cx="3995936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v-SE" sz="2400" dirty="0"/>
              <a:t>Handlingsplan </a:t>
            </a:r>
          </a:p>
          <a:p>
            <a:pPr>
              <a:lnSpc>
                <a:spcPct val="90000"/>
              </a:lnSpc>
            </a:pPr>
            <a:endParaRPr lang="sv-SE" sz="2400" dirty="0"/>
          </a:p>
          <a:p>
            <a:pPr>
              <a:lnSpc>
                <a:spcPct val="90000"/>
              </a:lnSpc>
            </a:pPr>
            <a:endParaRPr lang="sv-SE" sz="2400" dirty="0"/>
          </a:p>
          <a:p>
            <a:pPr>
              <a:lnSpc>
                <a:spcPct val="90000"/>
              </a:lnSpc>
            </a:pP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143055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7B199602-8329-477D-BFD4-8F49C410A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dirty="0" err="1"/>
              <a:t>Sportråd</a:t>
            </a:r>
            <a:r>
              <a:rPr lang="sv-SE" sz="4000" dirty="0"/>
              <a:t> -&gt; SIF Spelbok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D933223-2E11-4FBC-81D4-7FE5542D57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v-SE" dirty="0"/>
              <a:t>Spelbok</a:t>
            </a:r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67875C58-83EA-41C7-9432-E07AF6CC97F0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sv-SE" dirty="0"/>
              <a:t>Blå tråd genom alla lag</a:t>
            </a:r>
          </a:p>
          <a:p>
            <a:r>
              <a:rPr lang="sv-SE" dirty="0"/>
              <a:t>Prata samma språk</a:t>
            </a:r>
          </a:p>
          <a:p>
            <a:r>
              <a:rPr lang="sv-SE" dirty="0"/>
              <a:t>Stöd för både ledare &amp; spelare</a:t>
            </a:r>
          </a:p>
          <a:p>
            <a:r>
              <a:rPr lang="sv-SE" dirty="0"/>
              <a:t>Finns en ”Spelbok föräldrar” också</a:t>
            </a:r>
          </a:p>
        </p:txBody>
      </p:sp>
      <p:pic>
        <p:nvPicPr>
          <p:cNvPr id="11" name="Platshållare för innehåll 12">
            <a:extLst>
              <a:ext uri="{FF2B5EF4-FFF2-40B4-BE49-F238E27FC236}">
                <a16:creationId xmlns:a16="http://schemas.microsoft.com/office/drawing/2014/main" id="{5907285D-53FE-4FDD-B18D-210E9A4D23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365" y="2492896"/>
            <a:ext cx="5181600" cy="29146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0889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0283AAD-9520-4231-8F0C-FD9D8901F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Sigtuna IF IBK en Ideell förening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0711B99-547B-4DA2-95A2-09061F38CD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En deltids administratör på SIF Kansli supportar alla klubbar i Alliansföreningen</a:t>
            </a:r>
          </a:p>
          <a:p>
            <a:r>
              <a:rPr lang="sv-SE" dirty="0"/>
              <a:t>2020 har vi kontrakterat en föreningsutvecklare på deltid</a:t>
            </a:r>
          </a:p>
          <a:p>
            <a:r>
              <a:rPr lang="sv-SE" dirty="0"/>
              <a:t>Ungdomstränare </a:t>
            </a:r>
          </a:p>
          <a:p>
            <a:r>
              <a:rPr lang="sv-SE" dirty="0"/>
              <a:t>I övrigt jobbar alla tränare, lagledare, styrelse och andra funktioner ideellt utan ersättning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3235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F1BB585-F5D8-4BDE-BE8C-1FBD1DC31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”Alla är en del av laget”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FEDBACC-C47B-4460-A018-2A843CDE71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4452" y="1935138"/>
            <a:ext cx="5320205" cy="4267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v-SE" dirty="0"/>
              <a:t>Självklart är att det måste finnas tränare, lagledare. Men laget &amp; klubben fungerar inte utan…</a:t>
            </a:r>
          </a:p>
          <a:p>
            <a:pPr lvl="0"/>
            <a:r>
              <a:rPr lang="sv-SE" dirty="0"/>
              <a:t>Material ansvarig i Innebandyklubben: &lt;lägg till namn&gt;</a:t>
            </a:r>
          </a:p>
          <a:p>
            <a:pPr lvl="0"/>
            <a:r>
              <a:rPr lang="sv-SE" dirty="0"/>
              <a:t>Caféansvarig på Innebandyklubben: &lt;lägg till namn&gt;</a:t>
            </a:r>
          </a:p>
          <a:p>
            <a:pPr lvl="0"/>
            <a:r>
              <a:rPr lang="sv-SE" dirty="0"/>
              <a:t>Julmarknad ansvariga i laget: </a:t>
            </a:r>
          </a:p>
          <a:p>
            <a:pPr lvl="0"/>
            <a:r>
              <a:rPr lang="sv-SE" dirty="0"/>
              <a:t>Café &amp; Hallansvariga i laget:</a:t>
            </a:r>
          </a:p>
          <a:p>
            <a:pPr lvl="0"/>
            <a:r>
              <a:rPr lang="sv-SE" dirty="0"/>
              <a:t>Event ansvarig(a) (avslutning, + något mer) i laget: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E25C4AC7-B542-417F-A17B-6E51A7AFF979}"/>
              </a:ext>
            </a:extLst>
          </p:cNvPr>
          <p:cNvSpPr txBox="1"/>
          <p:nvPr/>
        </p:nvSpPr>
        <p:spPr>
          <a:xfrm>
            <a:off x="1114498" y="1873357"/>
            <a:ext cx="5112303" cy="7200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sv-SE" sz="2400" dirty="0"/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2AE13738-C5E9-4DE6-BE21-B01E34EBAA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307" y="1916832"/>
            <a:ext cx="2669429" cy="3587942"/>
          </a:xfr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CB5772F6-FED8-4ED0-A779-1AF8AB608A6E}"/>
              </a:ext>
            </a:extLst>
          </p:cNvPr>
          <p:cNvSpPr txBox="1"/>
          <p:nvPr/>
        </p:nvSpPr>
        <p:spPr>
          <a:xfrm>
            <a:off x="2029307" y="5598376"/>
            <a:ext cx="2912977" cy="4339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v-SE" sz="2400" dirty="0">
                <a:latin typeface="Lucida Calligraphy" panose="03010101010101010101" pitchFamily="66" charset="0"/>
              </a:rPr>
              <a:t>WE NEED YOU!</a:t>
            </a:r>
          </a:p>
        </p:txBody>
      </p:sp>
    </p:spTree>
    <p:extLst>
      <p:ext uri="{BB962C8B-B14F-4D97-AF65-F5344CB8AC3E}">
        <p14:creationId xmlns:p14="http://schemas.microsoft.com/office/powerpoint/2010/main" val="138231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6D5DD80-9CC3-45FE-917E-DABEA57AF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Målsättning denna säsong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5B28922-3338-4F30-AAD5-33290B94B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754088"/>
            <a:ext cx="9144000" cy="4267200"/>
          </a:xfrm>
        </p:spPr>
        <p:txBody>
          <a:bodyPr>
            <a:norm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3862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92"/>
            <a:ext cx="12188825" cy="8134716"/>
          </a:xfrm>
        </p:spPr>
      </p:pic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7B98B-54A2-4F0A-A26D-BDEC78543FDC}" type="datetime1">
              <a:rPr lang="sv-SE" smtClean="0"/>
              <a:t>2021-09-30</a:t>
            </a:fld>
            <a:endParaRPr lang="en-US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9D16DC04-873E-4261-9DE5-389AD99FF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6020" y="3284984"/>
            <a:ext cx="6048672" cy="1296144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sv-SE" sz="7200" dirty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EKONOMI</a:t>
            </a:r>
          </a:p>
        </p:txBody>
      </p:sp>
    </p:spTree>
    <p:extLst>
      <p:ext uri="{BB962C8B-B14F-4D97-AF65-F5344CB8AC3E}">
        <p14:creationId xmlns:p14="http://schemas.microsoft.com/office/powerpoint/2010/main" val="357542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vart tavla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29492_TF02804846_TF02804846" id="{EB999075-59DB-4C14-BA46-41FEF534751D}" vid="{2B4A5B03-9375-48F4-8A83-FE3E2E940433}"/>
    </a:ext>
  </a:extLst>
</a:theme>
</file>

<file path=ppt/theme/theme2.xml><?xml version="1.0" encoding="utf-8"?>
<a:theme xmlns:a="http://schemas.openxmlformats.org/drawingml/2006/main" name="Office Theme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3.xml><?xml version="1.0" encoding="utf-8"?>
<a:theme xmlns:a="http://schemas.openxmlformats.org/drawingml/2006/main" name="Office-tema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392</Words>
  <Application>Microsoft Office PowerPoint</Application>
  <PresentationFormat>Anpassad</PresentationFormat>
  <Paragraphs>67</Paragraphs>
  <Slides>12</Slides>
  <Notes>8</Notes>
  <HiddenSlides>0</HiddenSlides>
  <MMClips>0</MMClips>
  <ScaleCrop>false</ScaleCrop>
  <HeadingPairs>
    <vt:vector size="8" baseType="variant">
      <vt:variant>
        <vt:lpstr>Använt teckensnitt</vt:lpstr>
      </vt:variant>
      <vt:variant>
        <vt:i4>9</vt:i4>
      </vt:variant>
      <vt:variant>
        <vt:lpstr>Tema</vt:lpstr>
      </vt:variant>
      <vt:variant>
        <vt:i4>2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24" baseType="lpstr">
      <vt:lpstr>Algerian</vt:lpstr>
      <vt:lpstr>Arial</vt:lpstr>
      <vt:lpstr>Calibri</vt:lpstr>
      <vt:lpstr>Calibri Light</vt:lpstr>
      <vt:lpstr>Consolas</vt:lpstr>
      <vt:lpstr>Corbel</vt:lpstr>
      <vt:lpstr>Georgia Pro Black</vt:lpstr>
      <vt:lpstr>Lucida Calligraphy</vt:lpstr>
      <vt:lpstr>Proxima Nova</vt:lpstr>
      <vt:lpstr>Svart tavla 16x9</vt:lpstr>
      <vt:lpstr>Office Theme</vt:lpstr>
      <vt:lpstr>Skalobjekt för Paketeraren</vt:lpstr>
      <vt:lpstr>Säsongskick-off 2021/22</vt:lpstr>
      <vt:lpstr>Agenda</vt:lpstr>
      <vt:lpstr>Introduktion</vt:lpstr>
      <vt:lpstr>Trygg Idrott</vt:lpstr>
      <vt:lpstr>Sportråd -&gt; SIF Spelbok</vt:lpstr>
      <vt:lpstr>Sigtuna IF IBK en Ideell förening</vt:lpstr>
      <vt:lpstr>”Alla är en del av laget”</vt:lpstr>
      <vt:lpstr>Målsättning denna säsong</vt:lpstr>
      <vt:lpstr>EKONOMI</vt:lpstr>
      <vt:lpstr>Säsongsplanering – förslag på cuper</vt:lpstr>
      <vt:lpstr>PowerPoint-presentation</vt:lpstr>
      <vt:lpstr>Nu kör vi!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KICK-OFF SÄSONG 2020/2021</dc:title>
  <dc:creator>Håkan Wallin</dc:creator>
  <cp:lastModifiedBy>Håkan Wallin</cp:lastModifiedBy>
  <cp:revision>2</cp:revision>
  <dcterms:created xsi:type="dcterms:W3CDTF">2020-08-30T19:46:04Z</dcterms:created>
  <dcterms:modified xsi:type="dcterms:W3CDTF">2021-09-30T18:52:52Z</dcterms:modified>
</cp:coreProperties>
</file>