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1"/>
  </p:sldMasterIdLst>
  <p:notesMasterIdLst>
    <p:notesMasterId r:id="rId8"/>
  </p:notesMasterIdLst>
  <p:sldIdLst>
    <p:sldId id="256" r:id="rId2"/>
    <p:sldId id="258" r:id="rId3"/>
    <p:sldId id="265" r:id="rId4"/>
    <p:sldId id="262" r:id="rId5"/>
    <p:sldId id="266" r:id="rId6"/>
    <p:sldId id="267" r:id="rId7"/>
  </p:sldIdLst>
  <p:sldSz cx="9144000" cy="5143500" type="screen16x9"/>
  <p:notesSz cx="6858000" cy="9144000"/>
  <p:embeddedFontLst>
    <p:embeddedFont>
      <p:font typeface="Montserrat" panose="00000500000000000000" pitchFamily="2" charset="0"/>
      <p:regular r:id="rId9"/>
      <p:bold r:id="rId10"/>
      <p:italic r:id="rId11"/>
      <p:bold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4" d="100"/>
          <a:sy n="124" d="100"/>
        </p:scale>
        <p:origin x="274"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
        <p:cNvGrpSpPr/>
        <p:nvPr/>
      </p:nvGrpSpPr>
      <p:grpSpPr>
        <a:xfrm>
          <a:off x="0" y="0"/>
          <a:ext cx="0" cy="0"/>
          <a:chOff x="0" y="0"/>
          <a:chExt cx="0" cy="0"/>
        </a:xfrm>
      </p:grpSpPr>
      <p:sp>
        <p:nvSpPr>
          <p:cNvPr id="16" name="Google Shape;1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 name="Google Shape;1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0a8b6140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0a8b6140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235a49434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235a49434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20a8b61408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20a8b61408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235a494346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235a494346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235a494346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235a494346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7"/>
        <p:cNvGrpSpPr/>
        <p:nvPr/>
      </p:nvGrpSpPr>
      <p:grpSpPr>
        <a:xfrm>
          <a:off x="0" y="0"/>
          <a:ext cx="0" cy="0"/>
          <a:chOff x="0" y="0"/>
          <a:chExt cx="0" cy="0"/>
        </a:xfrm>
      </p:grpSpPr>
      <p:pic>
        <p:nvPicPr>
          <p:cNvPr id="8" name="Google Shape;8;p2"/>
          <p:cNvPicPr preferRelativeResize="0"/>
          <p:nvPr/>
        </p:nvPicPr>
        <p:blipFill rotWithShape="1">
          <a:blip r:embed="rId3">
            <a:alphaModFix/>
          </a:blip>
          <a:srcRect l="29245" t="25681" r="28566" b="26315"/>
          <a:stretch/>
        </p:blipFill>
        <p:spPr>
          <a:xfrm>
            <a:off x="8685999" y="4632727"/>
            <a:ext cx="381800" cy="43457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1">
  <p:cSld name="CUSTOM">
    <p:bg>
      <p:bgPr>
        <a:blipFill>
          <a:blip r:embed="rId2">
            <a:alphaModFix/>
          </a:blip>
          <a:stretch>
            <a:fillRect/>
          </a:stretch>
        </a:blipFill>
        <a:effectLst/>
      </p:bgPr>
    </p:bg>
    <p:spTree>
      <p:nvGrpSpPr>
        <p:cNvPr id="1" name="Shape 9"/>
        <p:cNvGrpSpPr/>
        <p:nvPr/>
      </p:nvGrpSpPr>
      <p:grpSpPr>
        <a:xfrm>
          <a:off x="0" y="0"/>
          <a:ext cx="0" cy="0"/>
          <a:chOff x="0" y="0"/>
          <a:chExt cx="0" cy="0"/>
        </a:xfrm>
      </p:grpSpPr>
      <p:pic>
        <p:nvPicPr>
          <p:cNvPr id="10" name="Google Shape;10;p3"/>
          <p:cNvPicPr preferRelativeResize="0"/>
          <p:nvPr/>
        </p:nvPicPr>
        <p:blipFill rotWithShape="1">
          <a:blip r:embed="rId3">
            <a:alphaModFix/>
          </a:blip>
          <a:srcRect l="29502" t="27132" r="29304" b="27096"/>
          <a:stretch/>
        </p:blipFill>
        <p:spPr>
          <a:xfrm>
            <a:off x="8686000" y="4643094"/>
            <a:ext cx="381801" cy="42420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2">
  <p:cSld name="CUSTOM_1">
    <p:spTree>
      <p:nvGrpSpPr>
        <p:cNvPr id="1" name="Shape 11"/>
        <p:cNvGrpSpPr/>
        <p:nvPr/>
      </p:nvGrpSpPr>
      <p:grpSpPr>
        <a:xfrm>
          <a:off x="0" y="0"/>
          <a:ext cx="0" cy="0"/>
          <a:chOff x="0" y="0"/>
          <a:chExt cx="0" cy="0"/>
        </a:xfrm>
      </p:grpSpPr>
      <p:pic>
        <p:nvPicPr>
          <p:cNvPr id="12" name="Google Shape;12;p4"/>
          <p:cNvPicPr preferRelativeResize="0"/>
          <p:nvPr/>
        </p:nvPicPr>
        <p:blipFill rotWithShape="1">
          <a:blip r:embed="rId2">
            <a:alphaModFix/>
          </a:blip>
          <a:srcRect l="29245" t="25681" r="28566" b="26315"/>
          <a:stretch/>
        </p:blipFill>
        <p:spPr>
          <a:xfrm>
            <a:off x="8685999" y="4632727"/>
            <a:ext cx="381800" cy="43457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
        <p:cNvGrpSpPr/>
        <p:nvPr/>
      </p:nvGrpSpPr>
      <p:grpSpPr>
        <a:xfrm>
          <a:off x="0" y="0"/>
          <a:ext cx="0" cy="0"/>
          <a:chOff x="0" y="0"/>
          <a:chExt cx="0" cy="0"/>
        </a:xfrm>
      </p:grpSpPr>
      <p:pic>
        <p:nvPicPr>
          <p:cNvPr id="19" name="Google Shape;19;p6"/>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p8"/>
          <p:cNvSpPr txBox="1"/>
          <p:nvPr/>
        </p:nvSpPr>
        <p:spPr>
          <a:xfrm>
            <a:off x="762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a:solidFill>
                  <a:srgbClr val="326295"/>
                </a:solidFill>
                <a:latin typeface="Montserrat"/>
                <a:ea typeface="Montserrat"/>
                <a:cs typeface="Montserrat"/>
                <a:sym typeface="Montserrat"/>
              </a:rPr>
              <a:t>Heading text here </a:t>
            </a:r>
            <a:endParaRPr sz="2400" b="1">
              <a:solidFill>
                <a:srgbClr val="326295"/>
              </a:solidFill>
              <a:latin typeface="Montserrat"/>
              <a:ea typeface="Montserrat"/>
              <a:cs typeface="Montserrat"/>
              <a:sym typeface="Montserrat"/>
            </a:endParaRPr>
          </a:p>
        </p:txBody>
      </p:sp>
      <p:sp>
        <p:nvSpPr>
          <p:cNvPr id="31" name="Google Shape;31;p8"/>
          <p:cNvSpPr txBox="1"/>
          <p:nvPr/>
        </p:nvSpPr>
        <p:spPr>
          <a:xfrm>
            <a:off x="76200" y="630000"/>
            <a:ext cx="5464800" cy="1772700"/>
          </a:xfrm>
          <a:prstGeom prst="rect">
            <a:avLst/>
          </a:prstGeom>
          <a:noFill/>
          <a:ln>
            <a:noFill/>
          </a:ln>
        </p:spPr>
        <p:txBody>
          <a:bodyPr spcFirstLastPara="1" wrap="square" lIns="68575" tIns="34275" rIns="68575" bIns="34275" anchor="t" anchorCtr="0">
            <a:spAutoFit/>
          </a:bodyPr>
          <a:lstStyle/>
          <a:p>
            <a:pPr marL="0" lvl="0" indent="0" algn="l" rtl="0">
              <a:lnSpc>
                <a:spcPct val="150000"/>
              </a:lnSpc>
              <a:spcBef>
                <a:spcPts val="0"/>
              </a:spcBef>
              <a:spcAft>
                <a:spcPts val="0"/>
              </a:spcAft>
              <a:buSzPts val="1100"/>
              <a:buNone/>
            </a:pPr>
            <a:r>
              <a:rPr lang="en" sz="700">
                <a:solidFill>
                  <a:srgbClr val="000000"/>
                </a:solidFill>
                <a:highlight>
                  <a:srgbClr val="FFFFFF"/>
                </a:highlight>
                <a:latin typeface="Montserrat"/>
                <a:ea typeface="Montserrat"/>
                <a:cs typeface="Montserrat"/>
                <a:sym typeface="Montserrat"/>
              </a:rPr>
              <a:t>Contrary to popular belief, Lorem Ipsum is not simply random text. It has roots in a piece of classical Latin literature from 45 BC, making it over 2000 years old. Richard McClintock, a Latin professor at Hampden-Sydney College in Virginia, looked up one of the more obscure Latin words, consectetur, from a Lorem Ipsum passage, and going through the cites of the word in classical literature, discovered the undoubtable source. Lorem Ipsum comes from sections 1.10.32 and 1.10.33 of "de Finibus Bonorum et Malorum" (The Extremes of Good and Evil) by Cicero, written in 45 BC. This book is a treatise on the theory of ethics, very popular during the Renaissance. The first line of Lorem Ipsum, "Lorem ipsum dolor sit amet..", comes from a line in section 1.10.32.</a:t>
            </a:r>
            <a:endParaRPr sz="700">
              <a:solidFill>
                <a:srgbClr val="000000"/>
              </a:solidFill>
              <a:highlight>
                <a:srgbClr val="FFFFFF"/>
              </a:highlight>
              <a:latin typeface="Montserrat"/>
              <a:ea typeface="Montserrat"/>
              <a:cs typeface="Montserrat"/>
              <a:sym typeface="Montserrat"/>
            </a:endParaRPr>
          </a:p>
          <a:p>
            <a:pPr marL="0" lvl="0" indent="0" algn="l" rtl="0">
              <a:lnSpc>
                <a:spcPct val="150000"/>
              </a:lnSpc>
              <a:spcBef>
                <a:spcPts val="1100"/>
              </a:spcBef>
              <a:spcAft>
                <a:spcPts val="1100"/>
              </a:spcAft>
              <a:buSzPts val="1100"/>
              <a:buNone/>
            </a:pPr>
            <a:r>
              <a:rPr lang="en" sz="700">
                <a:solidFill>
                  <a:srgbClr val="000000"/>
                </a:solidFill>
                <a:highlight>
                  <a:srgbClr val="FFFFFF"/>
                </a:highlight>
                <a:latin typeface="Montserrat"/>
                <a:ea typeface="Montserrat"/>
                <a:cs typeface="Montserrat"/>
                <a:sym typeface="Montserrat"/>
              </a:rPr>
              <a:t>The standard chunk of Lorem Ipsum used since the 1500s is reproduced below for those interested. Sections 1.10.32 and 1.10.33 from "de Finibus Bonorum et Malorum" by Cicero are also reproduced in their exact original form, accompanied by English versions from the 1914 translation by H. Rackham</a:t>
            </a:r>
            <a:endParaRPr sz="700">
              <a:solidFill>
                <a:srgbClr val="000000"/>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pic>
        <p:nvPicPr>
          <p:cNvPr id="81" name="Google Shape;81;p15"/>
          <p:cNvPicPr preferRelativeResize="0"/>
          <p:nvPr/>
        </p:nvPicPr>
        <p:blipFill rotWithShape="1">
          <a:blip r:embed="rId3">
            <a:alphaModFix/>
          </a:blip>
          <a:srcRect l="5555" r="5555"/>
          <a:stretch/>
        </p:blipFill>
        <p:spPr>
          <a:xfrm>
            <a:off x="4572000" y="0"/>
            <a:ext cx="4572000" cy="5143500"/>
          </a:xfrm>
          <a:prstGeom prst="rect">
            <a:avLst/>
          </a:prstGeom>
          <a:solidFill>
            <a:srgbClr val="F2F2F2"/>
          </a:solidFill>
          <a:ln>
            <a:noFill/>
          </a:ln>
        </p:spPr>
      </p:pic>
      <p:sp>
        <p:nvSpPr>
          <p:cNvPr id="82" name="Google Shape;82;p15"/>
          <p:cNvSpPr txBox="1"/>
          <p:nvPr/>
        </p:nvSpPr>
        <p:spPr>
          <a:xfrm>
            <a:off x="762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a:solidFill>
                  <a:srgbClr val="326295"/>
                </a:solidFill>
                <a:latin typeface="Montserrat"/>
                <a:ea typeface="Montserrat"/>
                <a:cs typeface="Montserrat"/>
                <a:sym typeface="Montserrat"/>
              </a:rPr>
              <a:t>Heading text here </a:t>
            </a:r>
            <a:endParaRPr sz="2400" b="1">
              <a:solidFill>
                <a:srgbClr val="326295"/>
              </a:solidFill>
              <a:latin typeface="Montserrat"/>
              <a:ea typeface="Montserrat"/>
              <a:cs typeface="Montserrat"/>
              <a:sym typeface="Montserrat"/>
            </a:endParaRPr>
          </a:p>
        </p:txBody>
      </p:sp>
      <p:sp>
        <p:nvSpPr>
          <p:cNvPr id="83" name="Google Shape;83;p15"/>
          <p:cNvSpPr txBox="1"/>
          <p:nvPr/>
        </p:nvSpPr>
        <p:spPr>
          <a:xfrm>
            <a:off x="76200" y="630000"/>
            <a:ext cx="4276800" cy="2763000"/>
          </a:xfrm>
          <a:prstGeom prst="rect">
            <a:avLst/>
          </a:prstGeom>
          <a:noFill/>
          <a:ln>
            <a:noFill/>
          </a:ln>
        </p:spPr>
        <p:txBody>
          <a:bodyPr spcFirstLastPara="1" wrap="square" lIns="68575" tIns="34275" rIns="68575" bIns="34275" anchor="t" anchorCtr="0">
            <a:spAutoFit/>
          </a:bodyPr>
          <a:lstStyle/>
          <a:p>
            <a:pPr marL="457200" lvl="0" indent="-273050" algn="l" rtl="0">
              <a:lnSpc>
                <a:spcPct val="150000"/>
              </a:lnSpc>
              <a:spcBef>
                <a:spcPts val="0"/>
              </a:spcBef>
              <a:spcAft>
                <a:spcPts val="0"/>
              </a:spcAft>
              <a:buClr>
                <a:srgbClr val="85754E"/>
              </a:buClr>
              <a:buSzPts val="700"/>
              <a:buFont typeface="Montserrat"/>
              <a:buChar char="★"/>
            </a:pPr>
            <a:r>
              <a:rPr lang="en" sz="700">
                <a:solidFill>
                  <a:srgbClr val="000000"/>
                </a:solidFill>
                <a:latin typeface="Montserrat"/>
                <a:ea typeface="Montserrat"/>
                <a:cs typeface="Montserrat"/>
                <a:sym typeface="Montserrat"/>
              </a:rPr>
              <a:t>Contrary to popular belief, Lorem Ipsum is not simply random text. It has roots in a piece of classical Latin literature from 45 BC, making it over 2000 years old. </a:t>
            </a:r>
            <a:br>
              <a:rPr lang="en" sz="700">
                <a:solidFill>
                  <a:srgbClr val="000000"/>
                </a:solidFill>
                <a:latin typeface="Montserrat"/>
                <a:ea typeface="Montserrat"/>
                <a:cs typeface="Montserrat"/>
                <a:sym typeface="Montserrat"/>
              </a:rPr>
            </a:br>
            <a:endParaRPr sz="700">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rgbClr val="000000"/>
                </a:solidFill>
                <a:latin typeface="Montserrat"/>
                <a:ea typeface="Montserrat"/>
                <a:cs typeface="Montserrat"/>
                <a:sym typeface="Montserrat"/>
              </a:rPr>
              <a:t>The standard chunk of Lorem Ipsum used since the 1500s is reproduced below for those interested. </a:t>
            </a:r>
            <a:br>
              <a:rPr lang="en" sz="700">
                <a:solidFill>
                  <a:srgbClr val="000000"/>
                </a:solidFill>
                <a:latin typeface="Montserrat"/>
                <a:ea typeface="Montserrat"/>
                <a:cs typeface="Montserrat"/>
                <a:sym typeface="Montserrat"/>
              </a:rPr>
            </a:br>
            <a:endParaRPr sz="700">
              <a:solidFill>
                <a:srgbClr val="000000"/>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chemeClr val="dk1"/>
                </a:solidFill>
                <a:latin typeface="Montserrat"/>
                <a:ea typeface="Montserrat"/>
                <a:cs typeface="Montserrat"/>
                <a:sym typeface="Montserrat"/>
              </a:rPr>
              <a:t>Contrary to popular belief, Lorem Ipsum is not simply random text. It has roots in a piece of classical Latin literature from 45 BC, making it over 2000 years old. </a:t>
            </a:r>
            <a:br>
              <a:rPr lang="en" sz="700">
                <a:solidFill>
                  <a:schemeClr val="dk1"/>
                </a:solidFill>
                <a:latin typeface="Montserrat"/>
                <a:ea typeface="Montserrat"/>
                <a:cs typeface="Montserrat"/>
                <a:sym typeface="Montserrat"/>
              </a:rPr>
            </a:br>
            <a:endParaRPr sz="700">
              <a:solidFill>
                <a:schemeClr val="dk1"/>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chemeClr val="dk1"/>
                </a:solidFill>
                <a:latin typeface="Montserrat"/>
                <a:ea typeface="Montserrat"/>
                <a:cs typeface="Montserrat"/>
                <a:sym typeface="Montserrat"/>
              </a:rPr>
              <a:t>The standard chunk of Lorem Ipsum used since the 1500s is reproduced below for those interested. </a:t>
            </a:r>
            <a:br>
              <a:rPr lang="en" sz="700">
                <a:solidFill>
                  <a:schemeClr val="dk1"/>
                </a:solidFill>
                <a:latin typeface="Montserrat"/>
                <a:ea typeface="Montserrat"/>
                <a:cs typeface="Montserrat"/>
                <a:sym typeface="Montserrat"/>
              </a:rPr>
            </a:br>
            <a:endParaRPr sz="700">
              <a:solidFill>
                <a:schemeClr val="dk1"/>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chemeClr val="dk1"/>
                </a:solidFill>
                <a:latin typeface="Montserrat"/>
                <a:ea typeface="Montserrat"/>
                <a:cs typeface="Montserrat"/>
                <a:sym typeface="Montserrat"/>
              </a:rPr>
              <a:t>Contrary to popular belief, Lorem Ipsum is not simply random text. It has roots in a piece of classical Latin literature from 45 BC, making it over 2000 years old. </a:t>
            </a:r>
            <a:br>
              <a:rPr lang="en" sz="700">
                <a:solidFill>
                  <a:schemeClr val="dk1"/>
                </a:solidFill>
                <a:latin typeface="Montserrat"/>
                <a:ea typeface="Montserrat"/>
                <a:cs typeface="Montserrat"/>
                <a:sym typeface="Montserrat"/>
              </a:rPr>
            </a:br>
            <a:endParaRPr sz="700">
              <a:solidFill>
                <a:schemeClr val="dk1"/>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chemeClr val="dk1"/>
                </a:solidFill>
                <a:latin typeface="Montserrat"/>
                <a:ea typeface="Montserrat"/>
                <a:cs typeface="Montserrat"/>
                <a:sym typeface="Montserrat"/>
              </a:rPr>
              <a:t>The standard chunk of Lorem Ipsum used since the 1500s is reproduced below for those interested. </a:t>
            </a:r>
            <a:endParaRPr sz="700">
              <a:solidFill>
                <a:schemeClr val="dk1"/>
              </a:solidFill>
              <a:latin typeface="Montserrat"/>
              <a:ea typeface="Montserrat"/>
              <a:cs typeface="Montserrat"/>
              <a:sym typeface="Montserrat"/>
            </a:endParaRPr>
          </a:p>
        </p:txBody>
      </p:sp>
      <p:pic>
        <p:nvPicPr>
          <p:cNvPr id="84" name="Google Shape;84;p15"/>
          <p:cNvPicPr preferRelativeResize="0"/>
          <p:nvPr/>
        </p:nvPicPr>
        <p:blipFill rotWithShape="1">
          <a:blip r:embed="rId4">
            <a:alphaModFix/>
          </a:blip>
          <a:srcRect l="29502" t="27132" r="29304" b="27096"/>
          <a:stretch/>
        </p:blipFill>
        <p:spPr>
          <a:xfrm>
            <a:off x="8686000" y="4643094"/>
            <a:ext cx="381801" cy="42420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2"/>
          <p:cNvSpPr txBox="1"/>
          <p:nvPr/>
        </p:nvSpPr>
        <p:spPr>
          <a:xfrm>
            <a:off x="762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a:solidFill>
                  <a:srgbClr val="326295"/>
                </a:solidFill>
                <a:latin typeface="Montserrat"/>
                <a:ea typeface="Montserrat"/>
                <a:cs typeface="Montserrat"/>
                <a:sym typeface="Montserrat"/>
              </a:rPr>
              <a:t>Heading text here </a:t>
            </a:r>
            <a:endParaRPr sz="2400" b="1">
              <a:solidFill>
                <a:srgbClr val="326295"/>
              </a:solidFill>
              <a:latin typeface="Montserrat"/>
              <a:ea typeface="Montserrat"/>
              <a:cs typeface="Montserrat"/>
              <a:sym typeface="Montserrat"/>
            </a:endParaRPr>
          </a:p>
        </p:txBody>
      </p:sp>
      <p:sp>
        <p:nvSpPr>
          <p:cNvPr id="60" name="Google Shape;60;p12"/>
          <p:cNvSpPr txBox="1"/>
          <p:nvPr/>
        </p:nvSpPr>
        <p:spPr>
          <a:xfrm>
            <a:off x="76200" y="630000"/>
            <a:ext cx="4276800" cy="2257500"/>
          </a:xfrm>
          <a:prstGeom prst="rect">
            <a:avLst/>
          </a:prstGeom>
          <a:noFill/>
          <a:ln>
            <a:noFill/>
          </a:ln>
        </p:spPr>
        <p:txBody>
          <a:bodyPr spcFirstLastPara="1" wrap="square" lIns="68575" tIns="34275" rIns="68575" bIns="34275" anchor="t" anchorCtr="0">
            <a:spAutoFit/>
          </a:bodyPr>
          <a:lstStyle/>
          <a:p>
            <a:pPr marL="0" lvl="0" indent="0" algn="l" rtl="0">
              <a:lnSpc>
                <a:spcPct val="150000"/>
              </a:lnSpc>
              <a:spcBef>
                <a:spcPts val="0"/>
              </a:spcBef>
              <a:spcAft>
                <a:spcPts val="0"/>
              </a:spcAft>
              <a:buSzPts val="1100"/>
              <a:buNone/>
            </a:pPr>
            <a:r>
              <a:rPr lang="en" sz="700">
                <a:solidFill>
                  <a:srgbClr val="000000"/>
                </a:solidFill>
                <a:latin typeface="Montserrat"/>
                <a:ea typeface="Montserrat"/>
                <a:cs typeface="Montserrat"/>
                <a:sym typeface="Montserrat"/>
              </a:rPr>
              <a:t>Contrary to popular belief, Lorem Ipsum is not simply random text. It has roots in a piece of classical Latin literature from 45 BC, making it over 2000 years old. Richard McClintock, a Latin professor at Hampden-Sydney College in Virginia, looked up one of the more obscure Latin words, consectetur, from a Lorem Ipsum passage, and going through the cites of the word in classical literature, discovered the undoubtable source. Lorem Ipsum comes from sections 1.10.32 and 1.10.33 of "de Finibus Bonorum et Malorum" (The Extremes of Good and Evil) by Cicero, written in 45 BC. This book is a treatise on the theory of ethics, very popular during the Renaissance. The first line of Lorem Ipsum, "Lorem ipsum dolor sit amet..", comes from a line in section 1.10.32.</a:t>
            </a:r>
            <a:endParaRPr sz="700">
              <a:solidFill>
                <a:srgbClr val="000000"/>
              </a:solidFill>
              <a:latin typeface="Montserrat"/>
              <a:ea typeface="Montserrat"/>
              <a:cs typeface="Montserrat"/>
              <a:sym typeface="Montserrat"/>
            </a:endParaRPr>
          </a:p>
          <a:p>
            <a:pPr marL="0" lvl="0" indent="0" algn="l" rtl="0">
              <a:lnSpc>
                <a:spcPct val="150000"/>
              </a:lnSpc>
              <a:spcBef>
                <a:spcPts val="1100"/>
              </a:spcBef>
              <a:spcAft>
                <a:spcPts val="1100"/>
              </a:spcAft>
              <a:buSzPts val="1100"/>
              <a:buNone/>
            </a:pPr>
            <a:r>
              <a:rPr lang="en" sz="700">
                <a:solidFill>
                  <a:srgbClr val="000000"/>
                </a:solidFill>
                <a:latin typeface="Montserrat"/>
                <a:ea typeface="Montserrat"/>
                <a:cs typeface="Montserrat"/>
                <a:sym typeface="Montserrat"/>
              </a:rPr>
              <a:t>The standard chunk of Lorem Ipsum used since the 1500s is reproduced below for those interested. Sections 1.10.32 and 1.10.33 from "de Finibus Bonorum et Malorum" by Cicero are also reproduced in their exact original form, accompanied by English versions from the 1914 translation by H. Rackham</a:t>
            </a:r>
            <a:endParaRPr sz="700">
              <a:solidFill>
                <a:srgbClr val="000000"/>
              </a:solidFill>
              <a:latin typeface="Montserrat"/>
              <a:ea typeface="Montserrat"/>
              <a:cs typeface="Montserrat"/>
              <a:sym typeface="Montserrat"/>
            </a:endParaRPr>
          </a:p>
        </p:txBody>
      </p:sp>
      <p:sp>
        <p:nvSpPr>
          <p:cNvPr id="61" name="Google Shape;61;p12"/>
          <p:cNvSpPr txBox="1"/>
          <p:nvPr/>
        </p:nvSpPr>
        <p:spPr>
          <a:xfrm>
            <a:off x="4701475" y="630000"/>
            <a:ext cx="4276800" cy="2257500"/>
          </a:xfrm>
          <a:prstGeom prst="rect">
            <a:avLst/>
          </a:prstGeom>
          <a:noFill/>
          <a:ln>
            <a:noFill/>
          </a:ln>
        </p:spPr>
        <p:txBody>
          <a:bodyPr spcFirstLastPara="1" wrap="square" lIns="68575" tIns="34275" rIns="68575" bIns="34275" anchor="t" anchorCtr="0">
            <a:spAutoFit/>
          </a:bodyPr>
          <a:lstStyle/>
          <a:p>
            <a:pPr marL="0" lvl="0" indent="0" algn="l" rtl="0">
              <a:lnSpc>
                <a:spcPct val="150000"/>
              </a:lnSpc>
              <a:spcBef>
                <a:spcPts val="0"/>
              </a:spcBef>
              <a:spcAft>
                <a:spcPts val="0"/>
              </a:spcAft>
              <a:buSzPts val="1100"/>
              <a:buNone/>
            </a:pPr>
            <a:r>
              <a:rPr lang="en" sz="700">
                <a:solidFill>
                  <a:schemeClr val="dk1"/>
                </a:solidFill>
                <a:latin typeface="Montserrat"/>
                <a:ea typeface="Montserrat"/>
                <a:cs typeface="Montserrat"/>
                <a:sym typeface="Montserrat"/>
              </a:rPr>
              <a:t>Contrary to popular belief, Lorem Ipsum is not simply random text. It has roots in a piece of classical Latin literature from 45 BC, making it over 2000 years old. Richard McClintock, a Latin professor at Hampden-Sydney College in Virginia, looked up one of the more obscure Latin words, consectetur, from a Lorem Ipsum passage, and going through the cites of the word in classical literature, discovered the undoubtable source. Lorem Ipsum comes from sections 1.10.32 and 1.10.33 of "de Finibus Bonorum et Malorum" (The Extremes of Good and Evil) by Cicero, written in 45 BC. This book is a treatise on the theory of ethics, very popular during the Renaissance. The first line of Lorem Ipsum, "Lorem ipsum dolor sit amet..", comes from a line in section 1.10.32.</a:t>
            </a:r>
            <a:endParaRPr sz="700">
              <a:solidFill>
                <a:schemeClr val="dk1"/>
              </a:solidFill>
              <a:latin typeface="Montserrat"/>
              <a:ea typeface="Montserrat"/>
              <a:cs typeface="Montserrat"/>
              <a:sym typeface="Montserrat"/>
            </a:endParaRPr>
          </a:p>
          <a:p>
            <a:pPr marL="0" lvl="0" indent="0" algn="l" rtl="0">
              <a:lnSpc>
                <a:spcPct val="150000"/>
              </a:lnSpc>
              <a:spcBef>
                <a:spcPts val="1100"/>
              </a:spcBef>
              <a:spcAft>
                <a:spcPts val="1100"/>
              </a:spcAft>
              <a:buSzPts val="1100"/>
              <a:buNone/>
            </a:pPr>
            <a:r>
              <a:rPr lang="en" sz="700">
                <a:solidFill>
                  <a:schemeClr val="dk1"/>
                </a:solidFill>
                <a:latin typeface="Montserrat"/>
                <a:ea typeface="Montserrat"/>
                <a:cs typeface="Montserrat"/>
                <a:sym typeface="Montserrat"/>
              </a:rPr>
              <a:t>The standard chunk of Lorem Ipsum used since the 1500s is reproduced below for those interested. Sections 1.10.32 and 1.10.33 from "de Finibus Bonorum et Malorum" by Cicero are also reproduced in their exact original form, accompanied by English versions from the 1914 translation by H. Rackham</a:t>
            </a:r>
            <a:endParaRPr sz="700">
              <a:solidFill>
                <a:schemeClr val="dk1"/>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6"/>
          <p:cNvSpPr txBox="1"/>
          <p:nvPr/>
        </p:nvSpPr>
        <p:spPr>
          <a:xfrm>
            <a:off x="42864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r" rtl="0">
              <a:spcBef>
                <a:spcPts val="0"/>
              </a:spcBef>
              <a:spcAft>
                <a:spcPts val="1200"/>
              </a:spcAft>
              <a:buNone/>
            </a:pPr>
            <a:r>
              <a:rPr lang="en" sz="2400" b="1">
                <a:solidFill>
                  <a:srgbClr val="326295"/>
                </a:solidFill>
                <a:latin typeface="Montserrat"/>
                <a:ea typeface="Montserrat"/>
                <a:cs typeface="Montserrat"/>
                <a:sym typeface="Montserrat"/>
              </a:rPr>
              <a:t>Heading text here </a:t>
            </a:r>
            <a:endParaRPr sz="2400" b="1">
              <a:solidFill>
                <a:srgbClr val="326295"/>
              </a:solidFill>
              <a:latin typeface="Montserrat"/>
              <a:ea typeface="Montserrat"/>
              <a:cs typeface="Montserrat"/>
              <a:sym typeface="Montserrat"/>
            </a:endParaRPr>
          </a:p>
        </p:txBody>
      </p:sp>
      <p:pic>
        <p:nvPicPr>
          <p:cNvPr id="90" name="Google Shape;90;p16"/>
          <p:cNvPicPr preferRelativeResize="0"/>
          <p:nvPr/>
        </p:nvPicPr>
        <p:blipFill rotWithShape="1">
          <a:blip r:embed="rId3">
            <a:alphaModFix/>
          </a:blip>
          <a:srcRect l="5555" r="5555"/>
          <a:stretch/>
        </p:blipFill>
        <p:spPr>
          <a:xfrm>
            <a:off x="0" y="0"/>
            <a:ext cx="4572000" cy="5143500"/>
          </a:xfrm>
          <a:prstGeom prst="rect">
            <a:avLst/>
          </a:prstGeom>
          <a:solidFill>
            <a:srgbClr val="F2F2F2"/>
          </a:solidFill>
          <a:ln>
            <a:noFill/>
          </a:ln>
        </p:spPr>
      </p:pic>
      <p:sp>
        <p:nvSpPr>
          <p:cNvPr id="91" name="Google Shape;91;p16"/>
          <p:cNvSpPr txBox="1"/>
          <p:nvPr/>
        </p:nvSpPr>
        <p:spPr>
          <a:xfrm>
            <a:off x="4791000" y="630000"/>
            <a:ext cx="4276800" cy="2763000"/>
          </a:xfrm>
          <a:prstGeom prst="rect">
            <a:avLst/>
          </a:prstGeom>
          <a:noFill/>
          <a:ln>
            <a:noFill/>
          </a:ln>
        </p:spPr>
        <p:txBody>
          <a:bodyPr spcFirstLastPara="1" wrap="square" lIns="68575" tIns="34275" rIns="68575" bIns="34275" anchor="t" anchorCtr="0">
            <a:spAutoFit/>
          </a:bodyPr>
          <a:lstStyle/>
          <a:p>
            <a:pPr marL="457200" lvl="0" indent="-273050" algn="l" rtl="0">
              <a:lnSpc>
                <a:spcPct val="150000"/>
              </a:lnSpc>
              <a:spcBef>
                <a:spcPts val="0"/>
              </a:spcBef>
              <a:spcAft>
                <a:spcPts val="0"/>
              </a:spcAft>
              <a:buClr>
                <a:srgbClr val="85754E"/>
              </a:buClr>
              <a:buSzPts val="700"/>
              <a:buFont typeface="Montserrat"/>
              <a:buChar char="★"/>
            </a:pPr>
            <a:r>
              <a:rPr lang="en" sz="700">
                <a:solidFill>
                  <a:srgbClr val="000000"/>
                </a:solidFill>
                <a:latin typeface="Montserrat"/>
                <a:ea typeface="Montserrat"/>
                <a:cs typeface="Montserrat"/>
                <a:sym typeface="Montserrat"/>
              </a:rPr>
              <a:t>Contrary to popular belief, Lorem Ipsum is not simply random text. It has roots in a piece of classical Latin literature from 45 BC, making it over 2000 years old. </a:t>
            </a:r>
            <a:br>
              <a:rPr lang="en" sz="700">
                <a:solidFill>
                  <a:srgbClr val="000000"/>
                </a:solidFill>
                <a:latin typeface="Montserrat"/>
                <a:ea typeface="Montserrat"/>
                <a:cs typeface="Montserrat"/>
                <a:sym typeface="Montserrat"/>
              </a:rPr>
            </a:br>
            <a:endParaRPr sz="700">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rgbClr val="000000"/>
                </a:solidFill>
                <a:latin typeface="Montserrat"/>
                <a:ea typeface="Montserrat"/>
                <a:cs typeface="Montserrat"/>
                <a:sym typeface="Montserrat"/>
              </a:rPr>
              <a:t>The standard chunk of Lorem Ipsum used since the 1500s is reproduced below for those interested. </a:t>
            </a:r>
            <a:br>
              <a:rPr lang="en" sz="700">
                <a:solidFill>
                  <a:srgbClr val="000000"/>
                </a:solidFill>
                <a:latin typeface="Montserrat"/>
                <a:ea typeface="Montserrat"/>
                <a:cs typeface="Montserrat"/>
                <a:sym typeface="Montserrat"/>
              </a:rPr>
            </a:br>
            <a:endParaRPr sz="700">
              <a:solidFill>
                <a:srgbClr val="000000"/>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chemeClr val="dk1"/>
                </a:solidFill>
                <a:latin typeface="Montserrat"/>
                <a:ea typeface="Montserrat"/>
                <a:cs typeface="Montserrat"/>
                <a:sym typeface="Montserrat"/>
              </a:rPr>
              <a:t>Contrary to popular belief, Lorem Ipsum is not simply random text. It has roots in a piece of classical Latin literature from 45 BC, making it over 2000 years old. </a:t>
            </a:r>
            <a:br>
              <a:rPr lang="en" sz="700">
                <a:solidFill>
                  <a:schemeClr val="dk1"/>
                </a:solidFill>
                <a:latin typeface="Montserrat"/>
                <a:ea typeface="Montserrat"/>
                <a:cs typeface="Montserrat"/>
                <a:sym typeface="Montserrat"/>
              </a:rPr>
            </a:br>
            <a:endParaRPr sz="700">
              <a:solidFill>
                <a:schemeClr val="dk1"/>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chemeClr val="dk1"/>
                </a:solidFill>
                <a:latin typeface="Montserrat"/>
                <a:ea typeface="Montserrat"/>
                <a:cs typeface="Montserrat"/>
                <a:sym typeface="Montserrat"/>
              </a:rPr>
              <a:t>The standard chunk of Lorem Ipsum used since the 1500s is reproduced below for those interested. </a:t>
            </a:r>
            <a:br>
              <a:rPr lang="en" sz="700">
                <a:solidFill>
                  <a:schemeClr val="dk1"/>
                </a:solidFill>
                <a:latin typeface="Montserrat"/>
                <a:ea typeface="Montserrat"/>
                <a:cs typeface="Montserrat"/>
                <a:sym typeface="Montserrat"/>
              </a:rPr>
            </a:br>
            <a:endParaRPr sz="700">
              <a:solidFill>
                <a:schemeClr val="dk1"/>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chemeClr val="dk1"/>
                </a:solidFill>
                <a:latin typeface="Montserrat"/>
                <a:ea typeface="Montserrat"/>
                <a:cs typeface="Montserrat"/>
                <a:sym typeface="Montserrat"/>
              </a:rPr>
              <a:t>Contrary to popular belief, Lorem Ipsum is not simply random text. It has roots in a piece of classical Latin literature from 45 BC, making it over 2000 years old. </a:t>
            </a:r>
            <a:br>
              <a:rPr lang="en" sz="700">
                <a:solidFill>
                  <a:schemeClr val="dk1"/>
                </a:solidFill>
                <a:latin typeface="Montserrat"/>
                <a:ea typeface="Montserrat"/>
                <a:cs typeface="Montserrat"/>
                <a:sym typeface="Montserrat"/>
              </a:rPr>
            </a:br>
            <a:endParaRPr sz="700">
              <a:solidFill>
                <a:schemeClr val="dk1"/>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chemeClr val="dk1"/>
                </a:solidFill>
                <a:latin typeface="Montserrat"/>
                <a:ea typeface="Montserrat"/>
                <a:cs typeface="Montserrat"/>
                <a:sym typeface="Montserrat"/>
              </a:rPr>
              <a:t>The standard chunk of Lorem Ipsum used since the 1500s is reproduced below for those interested. </a:t>
            </a:r>
            <a:endParaRPr sz="700">
              <a:solidFill>
                <a:schemeClr val="dk1"/>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7"/>
          <p:cNvSpPr txBox="1"/>
          <p:nvPr/>
        </p:nvSpPr>
        <p:spPr>
          <a:xfrm>
            <a:off x="762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a:solidFill>
                  <a:srgbClr val="326295"/>
                </a:solidFill>
                <a:latin typeface="Montserrat"/>
                <a:ea typeface="Montserrat"/>
                <a:cs typeface="Montserrat"/>
                <a:sym typeface="Montserrat"/>
              </a:rPr>
              <a:t>Heading text here </a:t>
            </a:r>
            <a:endParaRPr sz="2400" b="1">
              <a:solidFill>
                <a:srgbClr val="326295"/>
              </a:solidFill>
              <a:latin typeface="Montserrat"/>
              <a:ea typeface="Montserrat"/>
              <a:cs typeface="Montserrat"/>
              <a:sym typeface="Montserrat"/>
            </a:endParaRPr>
          </a:p>
        </p:txBody>
      </p:sp>
      <p:sp>
        <p:nvSpPr>
          <p:cNvPr id="97" name="Google Shape;97;p17"/>
          <p:cNvSpPr txBox="1"/>
          <p:nvPr/>
        </p:nvSpPr>
        <p:spPr>
          <a:xfrm>
            <a:off x="4701475" y="630000"/>
            <a:ext cx="4276800" cy="2257500"/>
          </a:xfrm>
          <a:prstGeom prst="rect">
            <a:avLst/>
          </a:prstGeom>
          <a:noFill/>
          <a:ln>
            <a:noFill/>
          </a:ln>
        </p:spPr>
        <p:txBody>
          <a:bodyPr spcFirstLastPara="1" wrap="square" lIns="68575" tIns="34275" rIns="68575" bIns="34275" anchor="t" anchorCtr="0">
            <a:spAutoFit/>
          </a:bodyPr>
          <a:lstStyle/>
          <a:p>
            <a:pPr marL="0" lvl="0" indent="0" algn="l" rtl="0">
              <a:lnSpc>
                <a:spcPct val="150000"/>
              </a:lnSpc>
              <a:spcBef>
                <a:spcPts val="0"/>
              </a:spcBef>
              <a:spcAft>
                <a:spcPts val="0"/>
              </a:spcAft>
              <a:buSzPts val="1100"/>
              <a:buNone/>
            </a:pPr>
            <a:r>
              <a:rPr lang="en" sz="700">
                <a:solidFill>
                  <a:schemeClr val="dk1"/>
                </a:solidFill>
                <a:latin typeface="Montserrat"/>
                <a:ea typeface="Montserrat"/>
                <a:cs typeface="Montserrat"/>
                <a:sym typeface="Montserrat"/>
              </a:rPr>
              <a:t>Contrary to popular belief, Lorem Ipsum is not simply random text. It has roots in a piece of classical Latin literature from 45 BC, making it over 2000 years old. Richard McClintock, a Latin professor at Hampden-Sydney College in Virginia, looked up one of the more obscure Latin words, consectetur, from a Lorem Ipsum passage, and going through the cites of the word in classical literature, discovered the undoubtable source. Lorem Ipsum comes from sections 1.10.32 and 1.10.33 of "de Finibus Bonorum et Malorum" (The Extremes of Good and Evil) by Cicero, written in 45 BC. This book is a treatise on the theory of ethics, very popular during the Renaissance. The first line of Lorem Ipsum, "Lorem ipsum dolor sit amet..", comes from a line in section 1.10.32.</a:t>
            </a:r>
            <a:endParaRPr sz="700">
              <a:solidFill>
                <a:schemeClr val="dk1"/>
              </a:solidFill>
              <a:latin typeface="Montserrat"/>
              <a:ea typeface="Montserrat"/>
              <a:cs typeface="Montserrat"/>
              <a:sym typeface="Montserrat"/>
            </a:endParaRPr>
          </a:p>
          <a:p>
            <a:pPr marL="0" lvl="0" indent="0" algn="l" rtl="0">
              <a:lnSpc>
                <a:spcPct val="150000"/>
              </a:lnSpc>
              <a:spcBef>
                <a:spcPts val="1100"/>
              </a:spcBef>
              <a:spcAft>
                <a:spcPts val="1100"/>
              </a:spcAft>
              <a:buSzPts val="1100"/>
              <a:buNone/>
            </a:pPr>
            <a:r>
              <a:rPr lang="en" sz="700">
                <a:solidFill>
                  <a:schemeClr val="dk1"/>
                </a:solidFill>
                <a:latin typeface="Montserrat"/>
                <a:ea typeface="Montserrat"/>
                <a:cs typeface="Montserrat"/>
                <a:sym typeface="Montserrat"/>
              </a:rPr>
              <a:t>The standard chunk of Lorem Ipsum used since the 1500s is reproduced below for those interested. Sections 1.10.32 and 1.10.33 from "de Finibus Bonorum et Malorum" by Cicero are also reproduced in their exact original form, accompanied by English versions from the 1914 translation by H. Rackham</a:t>
            </a:r>
            <a:endParaRPr sz="700">
              <a:solidFill>
                <a:schemeClr val="dk1"/>
              </a:solidFill>
              <a:latin typeface="Montserrat"/>
              <a:ea typeface="Montserrat"/>
              <a:cs typeface="Montserrat"/>
              <a:sym typeface="Montserrat"/>
            </a:endParaRPr>
          </a:p>
        </p:txBody>
      </p:sp>
      <p:sp>
        <p:nvSpPr>
          <p:cNvPr id="98" name="Google Shape;98;p17"/>
          <p:cNvSpPr txBox="1"/>
          <p:nvPr/>
        </p:nvSpPr>
        <p:spPr>
          <a:xfrm>
            <a:off x="76200" y="630000"/>
            <a:ext cx="4276800" cy="2763000"/>
          </a:xfrm>
          <a:prstGeom prst="rect">
            <a:avLst/>
          </a:prstGeom>
          <a:noFill/>
          <a:ln>
            <a:noFill/>
          </a:ln>
        </p:spPr>
        <p:txBody>
          <a:bodyPr spcFirstLastPara="1" wrap="square" lIns="68575" tIns="34275" rIns="68575" bIns="34275" anchor="t" anchorCtr="0">
            <a:spAutoFit/>
          </a:bodyPr>
          <a:lstStyle/>
          <a:p>
            <a:pPr marL="457200" lvl="0" indent="-273050" algn="l" rtl="0">
              <a:lnSpc>
                <a:spcPct val="150000"/>
              </a:lnSpc>
              <a:spcBef>
                <a:spcPts val="0"/>
              </a:spcBef>
              <a:spcAft>
                <a:spcPts val="0"/>
              </a:spcAft>
              <a:buClr>
                <a:srgbClr val="85754E"/>
              </a:buClr>
              <a:buSzPts val="700"/>
              <a:buFont typeface="Montserrat"/>
              <a:buChar char="★"/>
            </a:pPr>
            <a:r>
              <a:rPr lang="en" sz="700">
                <a:solidFill>
                  <a:srgbClr val="000000"/>
                </a:solidFill>
                <a:latin typeface="Montserrat"/>
                <a:ea typeface="Montserrat"/>
                <a:cs typeface="Montserrat"/>
                <a:sym typeface="Montserrat"/>
              </a:rPr>
              <a:t>Contrary to popular belief, Lorem Ipsum is not simply random text. It has roots in a piece of classical Latin literature from 45 BC, making it over 2000 years old. </a:t>
            </a:r>
            <a:br>
              <a:rPr lang="en" sz="700">
                <a:solidFill>
                  <a:srgbClr val="000000"/>
                </a:solidFill>
                <a:latin typeface="Montserrat"/>
                <a:ea typeface="Montserrat"/>
                <a:cs typeface="Montserrat"/>
                <a:sym typeface="Montserrat"/>
              </a:rPr>
            </a:br>
            <a:endParaRPr sz="700">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rgbClr val="000000"/>
                </a:solidFill>
                <a:latin typeface="Montserrat"/>
                <a:ea typeface="Montserrat"/>
                <a:cs typeface="Montserrat"/>
                <a:sym typeface="Montserrat"/>
              </a:rPr>
              <a:t>The standard chunk of Lorem Ipsum used since the 1500s is reproduced below for those interested. </a:t>
            </a:r>
            <a:br>
              <a:rPr lang="en" sz="700">
                <a:solidFill>
                  <a:srgbClr val="000000"/>
                </a:solidFill>
                <a:latin typeface="Montserrat"/>
                <a:ea typeface="Montserrat"/>
                <a:cs typeface="Montserrat"/>
                <a:sym typeface="Montserrat"/>
              </a:rPr>
            </a:br>
            <a:endParaRPr sz="700">
              <a:solidFill>
                <a:srgbClr val="000000"/>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chemeClr val="dk1"/>
                </a:solidFill>
                <a:latin typeface="Montserrat"/>
                <a:ea typeface="Montserrat"/>
                <a:cs typeface="Montserrat"/>
                <a:sym typeface="Montserrat"/>
              </a:rPr>
              <a:t>Contrary to popular belief, Lorem Ipsum is not simply random text. It has roots in a piece of classical Latin literature from 45 BC, making it over 2000 years old. </a:t>
            </a:r>
            <a:br>
              <a:rPr lang="en" sz="700">
                <a:solidFill>
                  <a:schemeClr val="dk1"/>
                </a:solidFill>
                <a:latin typeface="Montserrat"/>
                <a:ea typeface="Montserrat"/>
                <a:cs typeface="Montserrat"/>
                <a:sym typeface="Montserrat"/>
              </a:rPr>
            </a:br>
            <a:endParaRPr sz="700">
              <a:solidFill>
                <a:schemeClr val="dk1"/>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chemeClr val="dk1"/>
                </a:solidFill>
                <a:latin typeface="Montserrat"/>
                <a:ea typeface="Montserrat"/>
                <a:cs typeface="Montserrat"/>
                <a:sym typeface="Montserrat"/>
              </a:rPr>
              <a:t>The standard chunk of Lorem Ipsum used since the 1500s is reproduced below for those interested. </a:t>
            </a:r>
            <a:br>
              <a:rPr lang="en" sz="700">
                <a:solidFill>
                  <a:schemeClr val="dk1"/>
                </a:solidFill>
                <a:latin typeface="Montserrat"/>
                <a:ea typeface="Montserrat"/>
                <a:cs typeface="Montserrat"/>
                <a:sym typeface="Montserrat"/>
              </a:rPr>
            </a:br>
            <a:endParaRPr sz="700">
              <a:solidFill>
                <a:schemeClr val="dk1"/>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chemeClr val="dk1"/>
                </a:solidFill>
                <a:latin typeface="Montserrat"/>
                <a:ea typeface="Montserrat"/>
                <a:cs typeface="Montserrat"/>
                <a:sym typeface="Montserrat"/>
              </a:rPr>
              <a:t>Contrary to popular belief, Lorem Ipsum is not simply random text. It has roots in a piece of classical Latin literature from 45 BC, making it over 2000 years old. </a:t>
            </a:r>
            <a:br>
              <a:rPr lang="en" sz="700">
                <a:solidFill>
                  <a:schemeClr val="dk1"/>
                </a:solidFill>
                <a:latin typeface="Montserrat"/>
                <a:ea typeface="Montserrat"/>
                <a:cs typeface="Montserrat"/>
                <a:sym typeface="Montserrat"/>
              </a:rPr>
            </a:br>
            <a:endParaRPr sz="700">
              <a:solidFill>
                <a:schemeClr val="dk1"/>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en" sz="700">
                <a:solidFill>
                  <a:schemeClr val="dk1"/>
                </a:solidFill>
                <a:latin typeface="Montserrat"/>
                <a:ea typeface="Montserrat"/>
                <a:cs typeface="Montserrat"/>
                <a:sym typeface="Montserrat"/>
              </a:rPr>
              <a:t>The standard chunk of Lorem Ipsum used since the 1500s is reproduced below for those interested. </a:t>
            </a:r>
            <a:endParaRPr sz="700">
              <a:solidFill>
                <a:schemeClr val="dk1"/>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Sigtuna Slides">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1305</Words>
  <Application>Microsoft Office PowerPoint</Application>
  <PresentationFormat>Bildspel på skärmen (16:9)</PresentationFormat>
  <Paragraphs>31</Paragraphs>
  <Slides>6</Slides>
  <Notes>6</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6</vt:i4>
      </vt:variant>
    </vt:vector>
  </HeadingPairs>
  <TitlesOfParts>
    <vt:vector size="9" baseType="lpstr">
      <vt:lpstr>Arial</vt:lpstr>
      <vt:lpstr>Montserrat</vt:lpstr>
      <vt:lpstr>Sigtuna Slides</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Anna Lundhagen</dc:creator>
  <cp:lastModifiedBy>Michael Södersved (Avdelning En Route)</cp:lastModifiedBy>
  <cp:revision>3</cp:revision>
  <dcterms:modified xsi:type="dcterms:W3CDTF">2024-09-10T18:19:01Z</dcterms:modified>
</cp:coreProperties>
</file>