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2496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CF23E0-8D51-AE21-2078-4B05C2CA6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D0D612D-18CE-C41F-648E-A3C116288F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E96E8C-C827-3E49-DFE3-BB804895E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2B4D6A-1EBA-5C5B-AF98-310CB7D8E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D5D7CF-F780-C172-CFD2-A4320592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846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EE294D-B326-5D01-63C6-3BB3907F8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1702E91-0AB3-A3F0-ABD5-BF31600CA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C9B73B-BFE1-5AE7-8C0D-74B6D4C12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72EEE50-245C-53B9-61F1-61CCB72A2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7041E8-2CCE-69DF-93E9-680AD584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8172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02CF48C-7039-A3E6-3BBB-B3A2D18C8A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E4EEF99-E5AD-E6FA-099D-83DBF0162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9914AD-24DC-37E5-17D4-BF2E85C9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F677A4-B91F-F2C5-693C-D0D6A5288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030681-CC14-FE74-DAEF-2657289E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735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FA103A-A23B-A2D7-3B0B-A723F3F2A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C64AF3-E71F-DD3A-41E7-B35F35D0C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AE7170-B85E-3F65-92FD-5B5D77243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95D4B5-1A4E-C059-20CA-9206C784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ADBEDC8-E5BF-5650-0977-0289B79E6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8152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2C1760-EEED-C0B1-1DC0-AB0548DE7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5D144B-2972-3C4D-44B0-1F56F3B3A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8ED8B92-52D6-596C-BABD-269EA4128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AFDFF5-2EC4-D22E-8AF7-39F2DCAA3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6DEBD7-4E14-202A-96D8-C93198E6E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85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882D9F-7FFF-AB9A-9C90-DA3E4987E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0D61C8-10EE-87DF-A693-CDC08D944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EE6906F-AC3A-17F8-7EFF-992638362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C3F6D4-0618-2353-C100-0376759F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CE09171-300F-0B59-8E60-CDBBFEA1C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CA3E48-43EA-18EC-C725-1A3F8F24E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403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319E54-C95F-45DD-13DF-1817289E3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37C2BFE-1E86-6BE2-9A7B-14C1F6415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C1CA67C-476F-BBC4-99CF-BA5471261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CE25E5E-0B96-C00B-E8A8-84AE39955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B5CF700-31DE-E1EC-5FF5-0A31ED174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2A5C9D5-A274-2392-29FD-EF7106C0B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AE60392-A7D2-30D2-152D-4375604B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F8FA6A-B1B3-69DB-739A-51A54D3AC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24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CF796B-A867-B9F8-567F-A62A5898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6560016-3087-2BE8-1E86-F25449FB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45DF2BD-1483-76B3-E7C4-FD4B79AB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8FA47F-4430-222E-115A-E005607CD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121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CC408CA-A087-D1E3-7DCE-647F85D77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90D17D1-D6FF-DE5B-7E13-459952BB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56070F8-D57B-4A1A-EB73-3EFDABB1E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802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BDF5D-82A4-25E0-7D39-4D7600631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618F18-96FD-0F25-8707-5A0183F5F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6A270C-99BF-CB6D-4477-ED2D83D3EC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6DE5AE-40C8-D8D3-94CE-FF15BA2B5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CC626F-15C7-BB93-A876-5BFAE996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7B379C5-73D1-BED0-8DDE-6E50B5A84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714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6C9C1A-FB75-DF9E-D907-571ACE9A6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CAED2ED-0F12-FC7B-5C17-CF99D7F09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B077709-62E1-FFCA-8603-9CC8A907CE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631B6C9-8891-3E8E-3134-EE3171252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601C6F-3725-695C-E0C5-1A64A477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DC55FF-7E43-4AC3-029B-3EB1882E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068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AF22231-60EF-2AA0-5818-7960126D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89E06-729C-BC05-7CDF-1EFE0DDFAD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4F1F3-D82E-FA0F-8C30-FAED11666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C2A70-FB79-4307-81E2-C5B0DB66C932}" type="datetimeFigureOut">
              <a:rPr lang="sv-SE" smtClean="0"/>
              <a:t>2024-09-12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933C2C-70B0-6A0C-ADDE-8257AE9B8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12D2A0-F2FE-E8D6-2B9B-A5D49210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2C35D-6ACC-4F07-A55A-308CF5AB45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6337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B6BD1730-8E13-35E9-8FCA-EC6555FED052}"/>
              </a:ext>
            </a:extLst>
          </p:cNvPr>
          <p:cNvSpPr txBox="1"/>
          <p:nvPr/>
        </p:nvSpPr>
        <p:spPr>
          <a:xfrm>
            <a:off x="1360842" y="1930703"/>
            <a:ext cx="5883965" cy="2956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Spela innebandy med oss!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Vilka är vi: </a:t>
            </a: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Sigtunas Herrlag, ett mixat gäng mellan </a:t>
            </a:r>
            <a:b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18-42 år som tränar hårt men har kul på vägen.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Träningstider: </a:t>
            </a: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Måndagar och onsdagar i Prästängshallen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Kontakt: </a:t>
            </a:r>
            <a:b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Coach: Dick Lyngbrant 073-688 15 03</a:t>
            </a:r>
            <a:b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Lagledare: Lasse Lindén 070-878 04 92 </a:t>
            </a:r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0D0D07B-E3B6-9A67-4005-CE90CFF9ED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807" y="1114370"/>
            <a:ext cx="3387090" cy="44869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3498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53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Lasse Lindén</dc:creator>
  <cp:lastModifiedBy>Lasse Lindén</cp:lastModifiedBy>
  <cp:revision>1</cp:revision>
  <dcterms:created xsi:type="dcterms:W3CDTF">2024-09-12T05:54:59Z</dcterms:created>
  <dcterms:modified xsi:type="dcterms:W3CDTF">2024-09-12T06:53:01Z</dcterms:modified>
</cp:coreProperties>
</file>