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2" r:id="rId3"/>
    <p:sldId id="287" r:id="rId4"/>
    <p:sldId id="286" r:id="rId5"/>
    <p:sldId id="292" r:id="rId6"/>
    <p:sldId id="278" r:id="rId7"/>
    <p:sldId id="285" r:id="rId8"/>
    <p:sldId id="291" r:id="rId9"/>
    <p:sldId id="274" r:id="rId10"/>
    <p:sldId id="275" r:id="rId11"/>
    <p:sldId id="289" r:id="rId12"/>
    <p:sldId id="288" r:id="rId13"/>
    <p:sldId id="280" r:id="rId14"/>
    <p:sldId id="29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07F829-35D4-4427-B351-A7B0C6C84B1C}" v="70" dt="2021-08-27T20:06:45.0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82" d="100"/>
          <a:sy n="82" d="100"/>
        </p:scale>
        <p:origin x="2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åkan Wallin" userId="8949512b77535624" providerId="LiveId" clId="{0E07F829-35D4-4427-B351-A7B0C6C84B1C}"/>
    <pc:docChg chg="undo custSel addSld delSld modSld sldOrd">
      <pc:chgData name="Håkan Wallin" userId="8949512b77535624" providerId="LiveId" clId="{0E07F829-35D4-4427-B351-A7B0C6C84B1C}" dt="2021-09-01T18:23:06.694" v="1676" actId="20577"/>
      <pc:docMkLst>
        <pc:docMk/>
      </pc:docMkLst>
      <pc:sldChg chg="modSp mod">
        <pc:chgData name="Håkan Wallin" userId="8949512b77535624" providerId="LiveId" clId="{0E07F829-35D4-4427-B351-A7B0C6C84B1C}" dt="2021-08-21T18:58:07.481" v="35" actId="20577"/>
        <pc:sldMkLst>
          <pc:docMk/>
          <pc:sldMk cId="1824308905" sldId="256"/>
        </pc:sldMkLst>
        <pc:spChg chg="mod">
          <ac:chgData name="Håkan Wallin" userId="8949512b77535624" providerId="LiveId" clId="{0E07F829-35D4-4427-B351-A7B0C6C84B1C}" dt="2021-08-21T18:58:00.013" v="31" actId="6549"/>
          <ac:spMkLst>
            <pc:docMk/>
            <pc:sldMk cId="1824308905" sldId="256"/>
            <ac:spMk id="2" creationId="{633A7B34-54C1-405E-A92F-C8CC04742930}"/>
          </ac:spMkLst>
        </pc:spChg>
        <pc:spChg chg="mod">
          <ac:chgData name="Håkan Wallin" userId="8949512b77535624" providerId="LiveId" clId="{0E07F829-35D4-4427-B351-A7B0C6C84B1C}" dt="2021-08-21T18:58:07.481" v="35" actId="20577"/>
          <ac:spMkLst>
            <pc:docMk/>
            <pc:sldMk cId="1824308905" sldId="256"/>
            <ac:spMk id="3" creationId="{EC5B36C8-BAED-4190-8A64-5843CB64FC4D}"/>
          </ac:spMkLst>
        </pc:spChg>
      </pc:sldChg>
      <pc:sldChg chg="del ord">
        <pc:chgData name="Håkan Wallin" userId="8949512b77535624" providerId="LiveId" clId="{0E07F829-35D4-4427-B351-A7B0C6C84B1C}" dt="2021-08-27T16:48:43.346" v="1432" actId="47"/>
        <pc:sldMkLst>
          <pc:docMk/>
          <pc:sldMk cId="3119449832" sldId="257"/>
        </pc:sldMkLst>
      </pc:sldChg>
      <pc:sldChg chg="del">
        <pc:chgData name="Håkan Wallin" userId="8949512b77535624" providerId="LiveId" clId="{0E07F829-35D4-4427-B351-A7B0C6C84B1C}" dt="2021-08-21T19:18:16.525" v="129" actId="47"/>
        <pc:sldMkLst>
          <pc:docMk/>
          <pc:sldMk cId="2743785694" sldId="261"/>
        </pc:sldMkLst>
      </pc:sldChg>
      <pc:sldChg chg="modSp mod">
        <pc:chgData name="Håkan Wallin" userId="8949512b77535624" providerId="LiveId" clId="{0E07F829-35D4-4427-B351-A7B0C6C84B1C}" dt="2021-08-27T16:10:03.628" v="1171" actId="6549"/>
        <pc:sldMkLst>
          <pc:docMk/>
          <pc:sldMk cId="1632286621" sldId="262"/>
        </pc:sldMkLst>
        <pc:spChg chg="mod">
          <ac:chgData name="Håkan Wallin" userId="8949512b77535624" providerId="LiveId" clId="{0E07F829-35D4-4427-B351-A7B0C6C84B1C}" dt="2021-08-26T19:08:04.299" v="701" actId="1076"/>
          <ac:spMkLst>
            <pc:docMk/>
            <pc:sldMk cId="1632286621" sldId="262"/>
            <ac:spMk id="2" creationId="{BC3B66FD-B08B-46FE-A0E1-65783730E9C9}"/>
          </ac:spMkLst>
        </pc:spChg>
        <pc:spChg chg="mod">
          <ac:chgData name="Håkan Wallin" userId="8949512b77535624" providerId="LiveId" clId="{0E07F829-35D4-4427-B351-A7B0C6C84B1C}" dt="2021-08-27T16:10:03.628" v="1171" actId="6549"/>
          <ac:spMkLst>
            <pc:docMk/>
            <pc:sldMk cId="1632286621" sldId="262"/>
            <ac:spMk id="3" creationId="{2B866240-E071-4C14-9126-84D05204FFAF}"/>
          </ac:spMkLst>
        </pc:spChg>
      </pc:sldChg>
      <pc:sldChg chg="del">
        <pc:chgData name="Håkan Wallin" userId="8949512b77535624" providerId="LiveId" clId="{0E07F829-35D4-4427-B351-A7B0C6C84B1C}" dt="2021-08-27T16:52:35.291" v="1441" actId="47"/>
        <pc:sldMkLst>
          <pc:docMk/>
          <pc:sldMk cId="347249574" sldId="263"/>
        </pc:sldMkLst>
      </pc:sldChg>
      <pc:sldChg chg="del">
        <pc:chgData name="Håkan Wallin" userId="8949512b77535624" providerId="LiveId" clId="{0E07F829-35D4-4427-B351-A7B0C6C84B1C}" dt="2021-08-21T19:18:16.525" v="129" actId="47"/>
        <pc:sldMkLst>
          <pc:docMk/>
          <pc:sldMk cId="2266426764" sldId="269"/>
        </pc:sldMkLst>
      </pc:sldChg>
      <pc:sldChg chg="del">
        <pc:chgData name="Håkan Wallin" userId="8949512b77535624" providerId="LiveId" clId="{0E07F829-35D4-4427-B351-A7B0C6C84B1C}" dt="2021-08-21T19:18:16.525" v="129" actId="47"/>
        <pc:sldMkLst>
          <pc:docMk/>
          <pc:sldMk cId="3672277678" sldId="270"/>
        </pc:sldMkLst>
      </pc:sldChg>
      <pc:sldChg chg="del">
        <pc:chgData name="Håkan Wallin" userId="8949512b77535624" providerId="LiveId" clId="{0E07F829-35D4-4427-B351-A7B0C6C84B1C}" dt="2021-08-21T19:18:16.525" v="129" actId="47"/>
        <pc:sldMkLst>
          <pc:docMk/>
          <pc:sldMk cId="1760101441" sldId="271"/>
        </pc:sldMkLst>
      </pc:sldChg>
      <pc:sldChg chg="del">
        <pc:chgData name="Håkan Wallin" userId="8949512b77535624" providerId="LiveId" clId="{0E07F829-35D4-4427-B351-A7B0C6C84B1C}" dt="2021-08-21T19:18:16.525" v="129" actId="47"/>
        <pc:sldMkLst>
          <pc:docMk/>
          <pc:sldMk cId="1607730722" sldId="272"/>
        </pc:sldMkLst>
      </pc:sldChg>
      <pc:sldChg chg="del">
        <pc:chgData name="Håkan Wallin" userId="8949512b77535624" providerId="LiveId" clId="{0E07F829-35D4-4427-B351-A7B0C6C84B1C}" dt="2021-08-21T19:18:16.525" v="129" actId="47"/>
        <pc:sldMkLst>
          <pc:docMk/>
          <pc:sldMk cId="492687547" sldId="273"/>
        </pc:sldMkLst>
      </pc:sldChg>
      <pc:sldChg chg="modSp mod">
        <pc:chgData name="Håkan Wallin" userId="8949512b77535624" providerId="LiveId" clId="{0E07F829-35D4-4427-B351-A7B0C6C84B1C}" dt="2021-08-27T16:29:14.397" v="1194" actId="20577"/>
        <pc:sldMkLst>
          <pc:docMk/>
          <pc:sldMk cId="3296223474" sldId="274"/>
        </pc:sldMkLst>
        <pc:spChg chg="mod">
          <ac:chgData name="Håkan Wallin" userId="8949512b77535624" providerId="LiveId" clId="{0E07F829-35D4-4427-B351-A7B0C6C84B1C}" dt="2021-08-27T16:29:14.397" v="1194" actId="20577"/>
          <ac:spMkLst>
            <pc:docMk/>
            <pc:sldMk cId="3296223474" sldId="274"/>
            <ac:spMk id="2" creationId="{83A0ED8A-7B85-444A-AE36-028EEE72B26A}"/>
          </ac:spMkLst>
        </pc:spChg>
      </pc:sldChg>
      <pc:sldChg chg="addSp delSp modSp mod">
        <pc:chgData name="Håkan Wallin" userId="8949512b77535624" providerId="LiveId" clId="{0E07F829-35D4-4427-B351-A7B0C6C84B1C}" dt="2021-08-27T16:47:05.584" v="1419" actId="255"/>
        <pc:sldMkLst>
          <pc:docMk/>
          <pc:sldMk cId="46817522" sldId="275"/>
        </pc:sldMkLst>
        <pc:spChg chg="mod">
          <ac:chgData name="Håkan Wallin" userId="8949512b77535624" providerId="LiveId" clId="{0E07F829-35D4-4427-B351-A7B0C6C84B1C}" dt="2021-08-27T16:47:05.584" v="1419" actId="255"/>
          <ac:spMkLst>
            <pc:docMk/>
            <pc:sldMk cId="46817522" sldId="275"/>
            <ac:spMk id="2" creationId="{A04C72BB-CBBD-4217-8AE6-05C1EB9F0E73}"/>
          </ac:spMkLst>
        </pc:spChg>
        <pc:spChg chg="del mod">
          <ac:chgData name="Håkan Wallin" userId="8949512b77535624" providerId="LiveId" clId="{0E07F829-35D4-4427-B351-A7B0C6C84B1C}" dt="2021-08-27T16:36:29.679" v="1282"/>
          <ac:spMkLst>
            <pc:docMk/>
            <pc:sldMk cId="46817522" sldId="275"/>
            <ac:spMk id="3" creationId="{577AAC77-9BBB-4AF3-ADBD-914EF9D67395}"/>
          </ac:spMkLst>
        </pc:spChg>
        <pc:spChg chg="add del mod">
          <ac:chgData name="Håkan Wallin" userId="8949512b77535624" providerId="LiveId" clId="{0E07F829-35D4-4427-B351-A7B0C6C84B1C}" dt="2021-08-27T16:37:36.664" v="1322"/>
          <ac:spMkLst>
            <pc:docMk/>
            <pc:sldMk cId="46817522" sldId="275"/>
            <ac:spMk id="4" creationId="{36887DE1-332E-4A7C-94EF-66B84EA8E66A}"/>
          </ac:spMkLst>
        </pc:spChg>
        <pc:spChg chg="add del mod">
          <ac:chgData name="Håkan Wallin" userId="8949512b77535624" providerId="LiveId" clId="{0E07F829-35D4-4427-B351-A7B0C6C84B1C}" dt="2021-08-27T16:44:28.310" v="1395" actId="478"/>
          <ac:spMkLst>
            <pc:docMk/>
            <pc:sldMk cId="46817522" sldId="275"/>
            <ac:spMk id="6" creationId="{902A00C1-CD96-4431-A773-E32C23CADB01}"/>
          </ac:spMkLst>
        </pc:spChg>
        <pc:spChg chg="add del mod">
          <ac:chgData name="Håkan Wallin" userId="8949512b77535624" providerId="LiveId" clId="{0E07F829-35D4-4427-B351-A7B0C6C84B1C}" dt="2021-08-27T16:42:01.030" v="1361"/>
          <ac:spMkLst>
            <pc:docMk/>
            <pc:sldMk cId="46817522" sldId="275"/>
            <ac:spMk id="9" creationId="{DF1ABF97-0E91-4C17-B8B0-A9EFA06A6501}"/>
          </ac:spMkLst>
        </pc:spChg>
        <pc:graphicFrameChg chg="add del mod modGraphic">
          <ac:chgData name="Håkan Wallin" userId="8949512b77535624" providerId="LiveId" clId="{0E07F829-35D4-4427-B351-A7B0C6C84B1C}" dt="2021-08-27T16:41:41.087" v="1355" actId="478"/>
          <ac:graphicFrameMkLst>
            <pc:docMk/>
            <pc:sldMk cId="46817522" sldId="275"/>
            <ac:graphicFrameMk id="5" creationId="{DEACDEC3-5713-4B71-84FA-3D662A982ECD}"/>
          </ac:graphicFrameMkLst>
        </pc:graphicFrameChg>
        <pc:graphicFrameChg chg="add del mod">
          <ac:chgData name="Håkan Wallin" userId="8949512b77535624" providerId="LiveId" clId="{0E07F829-35D4-4427-B351-A7B0C6C84B1C}" dt="2021-08-27T16:41:50.653" v="1358" actId="478"/>
          <ac:graphicFrameMkLst>
            <pc:docMk/>
            <pc:sldMk cId="46817522" sldId="275"/>
            <ac:graphicFrameMk id="7" creationId="{31ECA7D4-2CA5-47D1-B196-1B36CAC400E7}"/>
          </ac:graphicFrameMkLst>
        </pc:graphicFrameChg>
        <pc:graphicFrameChg chg="add mod modGraphic">
          <ac:chgData name="Håkan Wallin" userId="8949512b77535624" providerId="LiveId" clId="{0E07F829-35D4-4427-B351-A7B0C6C84B1C}" dt="2021-08-27T16:46:26.017" v="1415" actId="121"/>
          <ac:graphicFrameMkLst>
            <pc:docMk/>
            <pc:sldMk cId="46817522" sldId="275"/>
            <ac:graphicFrameMk id="10" creationId="{0421AD19-2F51-4FF9-B8EB-5D3B4449C838}"/>
          </ac:graphicFrameMkLst>
        </pc:graphicFrameChg>
      </pc:sldChg>
      <pc:sldChg chg="del">
        <pc:chgData name="Håkan Wallin" userId="8949512b77535624" providerId="LiveId" clId="{0E07F829-35D4-4427-B351-A7B0C6C84B1C}" dt="2021-08-21T19:29:33.152" v="202" actId="47"/>
        <pc:sldMkLst>
          <pc:docMk/>
          <pc:sldMk cId="2939972751" sldId="276"/>
        </pc:sldMkLst>
      </pc:sldChg>
      <pc:sldChg chg="del">
        <pc:chgData name="Håkan Wallin" userId="8949512b77535624" providerId="LiveId" clId="{0E07F829-35D4-4427-B351-A7B0C6C84B1C}" dt="2021-08-21T19:26:35.123" v="200" actId="47"/>
        <pc:sldMkLst>
          <pc:docMk/>
          <pc:sldMk cId="1620131797" sldId="277"/>
        </pc:sldMkLst>
      </pc:sldChg>
      <pc:sldChg chg="addSp modSp mod ord">
        <pc:chgData name="Håkan Wallin" userId="8949512b77535624" providerId="LiveId" clId="{0E07F829-35D4-4427-B351-A7B0C6C84B1C}" dt="2021-08-27T16:23:22.046" v="1172" actId="11529"/>
        <pc:sldMkLst>
          <pc:docMk/>
          <pc:sldMk cId="2250690431" sldId="278"/>
        </pc:sldMkLst>
        <pc:spChg chg="mod">
          <ac:chgData name="Håkan Wallin" userId="8949512b77535624" providerId="LiveId" clId="{0E07F829-35D4-4427-B351-A7B0C6C84B1C}" dt="2021-08-27T16:04:13.666" v="1062" actId="1076"/>
          <ac:spMkLst>
            <pc:docMk/>
            <pc:sldMk cId="2250690431" sldId="278"/>
            <ac:spMk id="2" creationId="{D5122C65-2CB6-459C-A12E-81653F3585E8}"/>
          </ac:spMkLst>
        </pc:spChg>
        <pc:spChg chg="mod">
          <ac:chgData name="Håkan Wallin" userId="8949512b77535624" providerId="LiveId" clId="{0E07F829-35D4-4427-B351-A7B0C6C84B1C}" dt="2021-08-27T16:08:32.596" v="1143" actId="20577"/>
          <ac:spMkLst>
            <pc:docMk/>
            <pc:sldMk cId="2250690431" sldId="278"/>
            <ac:spMk id="3" creationId="{AE7D676C-7D1A-4AF1-82DE-9FEDA22E0B88}"/>
          </ac:spMkLst>
        </pc:spChg>
        <pc:spChg chg="add mod">
          <ac:chgData name="Håkan Wallin" userId="8949512b77535624" providerId="LiveId" clId="{0E07F829-35D4-4427-B351-A7B0C6C84B1C}" dt="2021-08-27T16:07:37.539" v="1080" actId="1076"/>
          <ac:spMkLst>
            <pc:docMk/>
            <pc:sldMk cId="2250690431" sldId="278"/>
            <ac:spMk id="4" creationId="{1656361F-8252-4FFA-B193-313AA0F50723}"/>
          </ac:spMkLst>
        </pc:spChg>
        <pc:spChg chg="add mod">
          <ac:chgData name="Håkan Wallin" userId="8949512b77535624" providerId="LiveId" clId="{0E07F829-35D4-4427-B351-A7B0C6C84B1C}" dt="2021-08-27T16:23:22.046" v="1172" actId="11529"/>
          <ac:spMkLst>
            <pc:docMk/>
            <pc:sldMk cId="2250690431" sldId="278"/>
            <ac:spMk id="5" creationId="{3A629063-8626-4BEC-B10C-23573EB5E1A9}"/>
          </ac:spMkLst>
        </pc:spChg>
      </pc:sldChg>
      <pc:sldChg chg="del">
        <pc:chgData name="Håkan Wallin" userId="8949512b77535624" providerId="LiveId" clId="{0E07F829-35D4-4427-B351-A7B0C6C84B1C}" dt="2021-08-21T19:24:19.572" v="131" actId="47"/>
        <pc:sldMkLst>
          <pc:docMk/>
          <pc:sldMk cId="4176321153" sldId="279"/>
        </pc:sldMkLst>
      </pc:sldChg>
      <pc:sldChg chg="addSp delSp modSp mod ord modShow">
        <pc:chgData name="Håkan Wallin" userId="8949512b77535624" providerId="LiveId" clId="{0E07F829-35D4-4427-B351-A7B0C6C84B1C}" dt="2021-08-27T16:52:24.380" v="1440" actId="1076"/>
        <pc:sldMkLst>
          <pc:docMk/>
          <pc:sldMk cId="3274896366" sldId="280"/>
        </pc:sldMkLst>
        <pc:spChg chg="mod">
          <ac:chgData name="Håkan Wallin" userId="8949512b77535624" providerId="LiveId" clId="{0E07F829-35D4-4427-B351-A7B0C6C84B1C}" dt="2021-08-27T16:48:49.068" v="1433" actId="6549"/>
          <ac:spMkLst>
            <pc:docMk/>
            <pc:sldMk cId="3274896366" sldId="280"/>
            <ac:spMk id="2" creationId="{B4590CF0-B52D-4D2F-9097-04465DF17312}"/>
          </ac:spMkLst>
        </pc:spChg>
        <pc:spChg chg="add del mod">
          <ac:chgData name="Håkan Wallin" userId="8949512b77535624" providerId="LiveId" clId="{0E07F829-35D4-4427-B351-A7B0C6C84B1C}" dt="2021-08-27T16:52:13.966" v="1436" actId="22"/>
          <ac:spMkLst>
            <pc:docMk/>
            <pc:sldMk cId="3274896366" sldId="280"/>
            <ac:spMk id="5" creationId="{2EC3A334-F868-4167-8EB0-20003CDBE971}"/>
          </ac:spMkLst>
        </pc:spChg>
        <pc:graphicFrameChg chg="del">
          <ac:chgData name="Håkan Wallin" userId="8949512b77535624" providerId="LiveId" clId="{0E07F829-35D4-4427-B351-A7B0C6C84B1C}" dt="2021-08-27T16:52:11.218" v="1435" actId="478"/>
          <ac:graphicFrameMkLst>
            <pc:docMk/>
            <pc:sldMk cId="3274896366" sldId="280"/>
            <ac:graphicFrameMk id="4" creationId="{F49B745E-99C4-45B6-BCB0-6793A4F308B4}"/>
          </ac:graphicFrameMkLst>
        </pc:graphicFrameChg>
        <pc:picChg chg="del">
          <ac:chgData name="Håkan Wallin" userId="8949512b77535624" providerId="LiveId" clId="{0E07F829-35D4-4427-B351-A7B0C6C84B1C}" dt="2021-08-27T16:52:09.427" v="1434" actId="478"/>
          <ac:picMkLst>
            <pc:docMk/>
            <pc:sldMk cId="3274896366" sldId="280"/>
            <ac:picMk id="6" creationId="{3BA8C28E-B929-4EA8-A141-D3F96D6F4D0B}"/>
          </ac:picMkLst>
        </pc:picChg>
        <pc:picChg chg="add mod ord">
          <ac:chgData name="Håkan Wallin" userId="8949512b77535624" providerId="LiveId" clId="{0E07F829-35D4-4427-B351-A7B0C6C84B1C}" dt="2021-08-27T16:52:24.380" v="1440" actId="1076"/>
          <ac:picMkLst>
            <pc:docMk/>
            <pc:sldMk cId="3274896366" sldId="280"/>
            <ac:picMk id="8" creationId="{0160C768-EF2B-4EEC-9234-3C7989503404}"/>
          </ac:picMkLst>
        </pc:picChg>
      </pc:sldChg>
      <pc:sldChg chg="del">
        <pc:chgData name="Håkan Wallin" userId="8949512b77535624" providerId="LiveId" clId="{0E07F829-35D4-4427-B351-A7B0C6C84B1C}" dt="2021-08-21T19:27:39.803" v="201" actId="47"/>
        <pc:sldMkLst>
          <pc:docMk/>
          <pc:sldMk cId="2917953688" sldId="281"/>
        </pc:sldMkLst>
      </pc:sldChg>
      <pc:sldChg chg="modSp del mod">
        <pc:chgData name="Håkan Wallin" userId="8949512b77535624" providerId="LiveId" clId="{0E07F829-35D4-4427-B351-A7B0C6C84B1C}" dt="2021-08-27T16:48:34.485" v="1431" actId="47"/>
        <pc:sldMkLst>
          <pc:docMk/>
          <pc:sldMk cId="3356805295" sldId="282"/>
        </pc:sldMkLst>
        <pc:spChg chg="mod">
          <ac:chgData name="Håkan Wallin" userId="8949512b77535624" providerId="LiveId" clId="{0E07F829-35D4-4427-B351-A7B0C6C84B1C}" dt="2021-08-27T16:48:27.381" v="1430" actId="6549"/>
          <ac:spMkLst>
            <pc:docMk/>
            <pc:sldMk cId="3356805295" sldId="282"/>
            <ac:spMk id="3" creationId="{38DFE7D7-5003-4E8D-A66A-A67A1DB3C803}"/>
          </ac:spMkLst>
        </pc:spChg>
      </pc:sldChg>
      <pc:sldChg chg="del">
        <pc:chgData name="Håkan Wallin" userId="8949512b77535624" providerId="LiveId" clId="{0E07F829-35D4-4427-B351-A7B0C6C84B1C}" dt="2021-08-21T19:18:19.945" v="130" actId="47"/>
        <pc:sldMkLst>
          <pc:docMk/>
          <pc:sldMk cId="376669619" sldId="283"/>
        </pc:sldMkLst>
      </pc:sldChg>
      <pc:sldChg chg="add del ord">
        <pc:chgData name="Håkan Wallin" userId="8949512b77535624" providerId="LiveId" clId="{0E07F829-35D4-4427-B351-A7B0C6C84B1C}" dt="2021-08-27T16:26:23.237" v="1183" actId="47"/>
        <pc:sldMkLst>
          <pc:docMk/>
          <pc:sldMk cId="2603657969" sldId="284"/>
        </pc:sldMkLst>
      </pc:sldChg>
      <pc:sldChg chg="addSp modSp new mod ord">
        <pc:chgData name="Håkan Wallin" userId="8949512b77535624" providerId="LiveId" clId="{0E07F829-35D4-4427-B351-A7B0C6C84B1C}" dt="2021-08-27T16:30:21.142" v="1222"/>
        <pc:sldMkLst>
          <pc:docMk/>
          <pc:sldMk cId="2630854828" sldId="285"/>
        </pc:sldMkLst>
        <pc:spChg chg="mod">
          <ac:chgData name="Håkan Wallin" userId="8949512b77535624" providerId="LiveId" clId="{0E07F829-35D4-4427-B351-A7B0C6C84B1C}" dt="2021-08-26T20:28:42.643" v="740" actId="6549"/>
          <ac:spMkLst>
            <pc:docMk/>
            <pc:sldMk cId="2630854828" sldId="285"/>
            <ac:spMk id="2" creationId="{F31B7F65-E6EF-4F73-9DE3-239EDD8B3E51}"/>
          </ac:spMkLst>
        </pc:spChg>
        <pc:spChg chg="mod">
          <ac:chgData name="Håkan Wallin" userId="8949512b77535624" providerId="LiveId" clId="{0E07F829-35D4-4427-B351-A7B0C6C84B1C}" dt="2021-08-26T20:30:08.053" v="746" actId="1076"/>
          <ac:spMkLst>
            <pc:docMk/>
            <pc:sldMk cId="2630854828" sldId="285"/>
            <ac:spMk id="3" creationId="{13953385-54FF-420E-A3D0-3CC86F7258B6}"/>
          </ac:spMkLst>
        </pc:spChg>
        <pc:spChg chg="add mod">
          <ac:chgData name="Håkan Wallin" userId="8949512b77535624" providerId="LiveId" clId="{0E07F829-35D4-4427-B351-A7B0C6C84B1C}" dt="2021-08-26T20:30:04.008" v="745" actId="403"/>
          <ac:spMkLst>
            <pc:docMk/>
            <pc:sldMk cId="2630854828" sldId="285"/>
            <ac:spMk id="4" creationId="{0837B786-7068-4D1F-A5D9-72DF30A82D05}"/>
          </ac:spMkLst>
        </pc:spChg>
        <pc:spChg chg="add mod">
          <ac:chgData name="Håkan Wallin" userId="8949512b77535624" providerId="LiveId" clId="{0E07F829-35D4-4427-B351-A7B0C6C84B1C}" dt="2021-08-27T16:30:21.142" v="1222"/>
          <ac:spMkLst>
            <pc:docMk/>
            <pc:sldMk cId="2630854828" sldId="285"/>
            <ac:spMk id="5" creationId="{BA5ED22C-1FCB-496F-8100-BC529B1DC976}"/>
          </ac:spMkLst>
        </pc:spChg>
      </pc:sldChg>
      <pc:sldChg chg="addSp delSp modSp new mod">
        <pc:chgData name="Håkan Wallin" userId="8949512b77535624" providerId="LiveId" clId="{0E07F829-35D4-4427-B351-A7B0C6C84B1C}" dt="2021-09-01T18:23:06.694" v="1676" actId="20577"/>
        <pc:sldMkLst>
          <pc:docMk/>
          <pc:sldMk cId="391845025" sldId="286"/>
        </pc:sldMkLst>
        <pc:spChg chg="mod">
          <ac:chgData name="Håkan Wallin" userId="8949512b77535624" providerId="LiveId" clId="{0E07F829-35D4-4427-B351-A7B0C6C84B1C}" dt="2021-08-27T15:37:05.077" v="768" actId="20577"/>
          <ac:spMkLst>
            <pc:docMk/>
            <pc:sldMk cId="391845025" sldId="286"/>
            <ac:spMk id="2" creationId="{45114B8D-D787-47FD-96CF-A83DF65E8B40}"/>
          </ac:spMkLst>
        </pc:spChg>
        <pc:spChg chg="mod">
          <ac:chgData name="Håkan Wallin" userId="8949512b77535624" providerId="LiveId" clId="{0E07F829-35D4-4427-B351-A7B0C6C84B1C}" dt="2021-08-27T16:30:01.815" v="1221" actId="20577"/>
          <ac:spMkLst>
            <pc:docMk/>
            <pc:sldMk cId="391845025" sldId="286"/>
            <ac:spMk id="3" creationId="{8E264ECD-0413-48A2-9F79-92A63009B602}"/>
          </ac:spMkLst>
        </pc:spChg>
        <pc:spChg chg="add mod">
          <ac:chgData name="Håkan Wallin" userId="8949512b77535624" providerId="LiveId" clId="{0E07F829-35D4-4427-B351-A7B0C6C84B1C}" dt="2021-09-01T18:23:06.694" v="1676" actId="20577"/>
          <ac:spMkLst>
            <pc:docMk/>
            <pc:sldMk cId="391845025" sldId="286"/>
            <ac:spMk id="5" creationId="{A160DFAA-41C9-4383-8155-ED1390E1E2D5}"/>
          </ac:spMkLst>
        </pc:spChg>
        <pc:graphicFrameChg chg="add mod modGraphic">
          <ac:chgData name="Håkan Wallin" userId="8949512b77535624" providerId="LiveId" clId="{0E07F829-35D4-4427-B351-A7B0C6C84B1C}" dt="2021-09-01T18:22:24.368" v="1663" actId="1036"/>
          <ac:graphicFrameMkLst>
            <pc:docMk/>
            <pc:sldMk cId="391845025" sldId="286"/>
            <ac:graphicFrameMk id="4" creationId="{B406B933-2A6F-4C55-A7B5-C242294DCE6C}"/>
          </ac:graphicFrameMkLst>
        </pc:graphicFrameChg>
        <pc:graphicFrameChg chg="add del modGraphic">
          <ac:chgData name="Håkan Wallin" userId="8949512b77535624" providerId="LiveId" clId="{0E07F829-35D4-4427-B351-A7B0C6C84B1C}" dt="2021-08-27T16:24:28.274" v="1174" actId="478"/>
          <ac:graphicFrameMkLst>
            <pc:docMk/>
            <pc:sldMk cId="391845025" sldId="286"/>
            <ac:graphicFrameMk id="6" creationId="{FECAE7AC-4E1C-4EC8-B88F-98C422AF8EBC}"/>
          </ac:graphicFrameMkLst>
        </pc:graphicFrameChg>
      </pc:sldChg>
      <pc:sldChg chg="addSp delSp modSp new mod modClrScheme chgLayout">
        <pc:chgData name="Håkan Wallin" userId="8949512b77535624" providerId="LiveId" clId="{0E07F829-35D4-4427-B351-A7B0C6C84B1C}" dt="2021-08-27T16:28:38.090" v="1191"/>
        <pc:sldMkLst>
          <pc:docMk/>
          <pc:sldMk cId="2590141956" sldId="287"/>
        </pc:sldMkLst>
        <pc:spChg chg="del mod ord">
          <ac:chgData name="Håkan Wallin" userId="8949512b77535624" providerId="LiveId" clId="{0E07F829-35D4-4427-B351-A7B0C6C84B1C}" dt="2021-08-27T16:27:18.703" v="1185" actId="700"/>
          <ac:spMkLst>
            <pc:docMk/>
            <pc:sldMk cId="2590141956" sldId="287"/>
            <ac:spMk id="2" creationId="{DA9CAAD6-8A13-49ED-961C-B5669A36BEB2}"/>
          </ac:spMkLst>
        </pc:spChg>
        <pc:spChg chg="del mod ord">
          <ac:chgData name="Håkan Wallin" userId="8949512b77535624" providerId="LiveId" clId="{0E07F829-35D4-4427-B351-A7B0C6C84B1C}" dt="2021-08-27T16:27:18.703" v="1185" actId="700"/>
          <ac:spMkLst>
            <pc:docMk/>
            <pc:sldMk cId="2590141956" sldId="287"/>
            <ac:spMk id="3" creationId="{F509EEEB-7412-4E64-B1F5-8C9E88425F41}"/>
          </ac:spMkLst>
        </pc:spChg>
        <pc:spChg chg="add del mod ord">
          <ac:chgData name="Håkan Wallin" userId="8949512b77535624" providerId="LiveId" clId="{0E07F829-35D4-4427-B351-A7B0C6C84B1C}" dt="2021-08-27T16:27:42.013" v="1186" actId="700"/>
          <ac:spMkLst>
            <pc:docMk/>
            <pc:sldMk cId="2590141956" sldId="287"/>
            <ac:spMk id="4" creationId="{44286FAB-D8E3-4A91-B2D1-048F7CF932F8}"/>
          </ac:spMkLst>
        </pc:spChg>
        <pc:spChg chg="add del mod ord">
          <ac:chgData name="Håkan Wallin" userId="8949512b77535624" providerId="LiveId" clId="{0E07F829-35D4-4427-B351-A7B0C6C84B1C}" dt="2021-08-27T16:27:42.013" v="1186" actId="700"/>
          <ac:spMkLst>
            <pc:docMk/>
            <pc:sldMk cId="2590141956" sldId="287"/>
            <ac:spMk id="5" creationId="{FEADDB4A-903B-498C-A75E-E68B6ADF5695}"/>
          </ac:spMkLst>
        </pc:spChg>
        <pc:spChg chg="add del mod ord">
          <ac:chgData name="Håkan Wallin" userId="8949512b77535624" providerId="LiveId" clId="{0E07F829-35D4-4427-B351-A7B0C6C84B1C}" dt="2021-08-27T16:27:42.013" v="1186" actId="700"/>
          <ac:spMkLst>
            <pc:docMk/>
            <pc:sldMk cId="2590141956" sldId="287"/>
            <ac:spMk id="6" creationId="{1A2F51A7-DC09-405F-A39D-CA7E75B778D2}"/>
          </ac:spMkLst>
        </pc:spChg>
        <pc:spChg chg="add del mod ord">
          <ac:chgData name="Håkan Wallin" userId="8949512b77535624" providerId="LiveId" clId="{0E07F829-35D4-4427-B351-A7B0C6C84B1C}" dt="2021-08-27T16:27:42.013" v="1186" actId="700"/>
          <ac:spMkLst>
            <pc:docMk/>
            <pc:sldMk cId="2590141956" sldId="287"/>
            <ac:spMk id="7" creationId="{1585374D-C4CD-4A36-BC29-99492B1DF951}"/>
          </ac:spMkLst>
        </pc:spChg>
        <pc:spChg chg="add del mod ord">
          <ac:chgData name="Håkan Wallin" userId="8949512b77535624" providerId="LiveId" clId="{0E07F829-35D4-4427-B351-A7B0C6C84B1C}" dt="2021-08-27T16:27:42.013" v="1186" actId="700"/>
          <ac:spMkLst>
            <pc:docMk/>
            <pc:sldMk cId="2590141956" sldId="287"/>
            <ac:spMk id="8" creationId="{D113E9C5-5343-468B-A336-0FEEF3001284}"/>
          </ac:spMkLst>
        </pc:spChg>
        <pc:spChg chg="add mod ord">
          <ac:chgData name="Håkan Wallin" userId="8949512b77535624" providerId="LiveId" clId="{0E07F829-35D4-4427-B351-A7B0C6C84B1C}" dt="2021-08-27T16:28:38.090" v="1191"/>
          <ac:spMkLst>
            <pc:docMk/>
            <pc:sldMk cId="2590141956" sldId="287"/>
            <ac:spMk id="9" creationId="{641CF16E-4EE4-4684-8AF0-8763ED8EACA3}"/>
          </ac:spMkLst>
        </pc:spChg>
        <pc:spChg chg="add del mod ord">
          <ac:chgData name="Håkan Wallin" userId="8949512b77535624" providerId="LiveId" clId="{0E07F829-35D4-4427-B351-A7B0C6C84B1C}" dt="2021-08-27T16:28:21.653" v="1190"/>
          <ac:spMkLst>
            <pc:docMk/>
            <pc:sldMk cId="2590141956" sldId="287"/>
            <ac:spMk id="10" creationId="{F57132EF-22F7-4EC4-B99E-E146FF829B04}"/>
          </ac:spMkLst>
        </pc:spChg>
        <pc:spChg chg="add del mod ord">
          <ac:chgData name="Håkan Wallin" userId="8949512b77535624" providerId="LiveId" clId="{0E07F829-35D4-4427-B351-A7B0C6C84B1C}" dt="2021-08-27T16:27:51.710" v="1187"/>
          <ac:spMkLst>
            <pc:docMk/>
            <pc:sldMk cId="2590141956" sldId="287"/>
            <ac:spMk id="11" creationId="{BA2C6C0A-D225-4F88-952C-ACFC0E34D57E}"/>
          </ac:spMkLst>
        </pc:spChg>
        <pc:picChg chg="add mod">
          <ac:chgData name="Håkan Wallin" userId="8949512b77535624" providerId="LiveId" clId="{0E07F829-35D4-4427-B351-A7B0C6C84B1C}" dt="2021-08-27T16:27:51.710" v="1187"/>
          <ac:picMkLst>
            <pc:docMk/>
            <pc:sldMk cId="2590141956" sldId="287"/>
            <ac:picMk id="12" creationId="{B68EB6C3-4EBA-41E5-836D-CE1FD5401B57}"/>
          </ac:picMkLst>
        </pc:picChg>
        <pc:picChg chg="add mod">
          <ac:chgData name="Håkan Wallin" userId="8949512b77535624" providerId="LiveId" clId="{0E07F829-35D4-4427-B351-A7B0C6C84B1C}" dt="2021-08-27T16:28:21.653" v="1190"/>
          <ac:picMkLst>
            <pc:docMk/>
            <pc:sldMk cId="2590141956" sldId="287"/>
            <ac:picMk id="13" creationId="{C2801228-806A-4948-9BD9-7F007590F86E}"/>
          </ac:picMkLst>
        </pc:picChg>
      </pc:sldChg>
      <pc:sldChg chg="modSp add mod ord">
        <pc:chgData name="Håkan Wallin" userId="8949512b77535624" providerId="LiveId" clId="{0E07F829-35D4-4427-B351-A7B0C6C84B1C}" dt="2021-08-27T16:48:07.801" v="1429"/>
        <pc:sldMkLst>
          <pc:docMk/>
          <pc:sldMk cId="590704062" sldId="288"/>
        </pc:sldMkLst>
        <pc:graphicFrameChg chg="mod modGraphic">
          <ac:chgData name="Håkan Wallin" userId="8949512b77535624" providerId="LiveId" clId="{0E07F829-35D4-4427-B351-A7B0C6C84B1C}" dt="2021-08-27T16:40:59.692" v="1351" actId="1076"/>
          <ac:graphicFrameMkLst>
            <pc:docMk/>
            <pc:sldMk cId="590704062" sldId="288"/>
            <ac:graphicFrameMk id="5" creationId="{DEACDEC3-5713-4B71-84FA-3D662A982ECD}"/>
          </ac:graphicFrameMkLst>
        </pc:graphicFrameChg>
      </pc:sldChg>
      <pc:sldChg chg="add del">
        <pc:chgData name="Håkan Wallin" userId="8949512b77535624" providerId="LiveId" clId="{0E07F829-35D4-4427-B351-A7B0C6C84B1C}" dt="2021-08-27T16:40:05.593" v="1344" actId="47"/>
        <pc:sldMkLst>
          <pc:docMk/>
          <pc:sldMk cId="1596837474" sldId="288"/>
        </pc:sldMkLst>
      </pc:sldChg>
      <pc:sldChg chg="add del setBg">
        <pc:chgData name="Håkan Wallin" userId="8949512b77535624" providerId="LiveId" clId="{0E07F829-35D4-4427-B351-A7B0C6C84B1C}" dt="2021-08-27T16:28:13.846" v="1189"/>
        <pc:sldMkLst>
          <pc:docMk/>
          <pc:sldMk cId="3691755138" sldId="288"/>
        </pc:sldMkLst>
      </pc:sldChg>
      <pc:sldChg chg="addSp delSp modSp add mod">
        <pc:chgData name="Håkan Wallin" userId="8949512b77535624" providerId="LiveId" clId="{0E07F829-35D4-4427-B351-A7B0C6C84B1C}" dt="2021-08-27T16:48:03.100" v="1427" actId="1076"/>
        <pc:sldMkLst>
          <pc:docMk/>
          <pc:sldMk cId="3671888914" sldId="289"/>
        </pc:sldMkLst>
        <pc:spChg chg="del">
          <ac:chgData name="Håkan Wallin" userId="8949512b77535624" providerId="LiveId" clId="{0E07F829-35D4-4427-B351-A7B0C6C84B1C}" dt="2021-08-27T16:47:23.825" v="1420" actId="478"/>
          <ac:spMkLst>
            <pc:docMk/>
            <pc:sldMk cId="3671888914" sldId="289"/>
            <ac:spMk id="2" creationId="{A04C72BB-CBBD-4217-8AE6-05C1EB9F0E73}"/>
          </ac:spMkLst>
        </pc:spChg>
        <pc:spChg chg="add del mod">
          <ac:chgData name="Håkan Wallin" userId="8949512b77535624" providerId="LiveId" clId="{0E07F829-35D4-4427-B351-A7B0C6C84B1C}" dt="2021-08-27T16:47:34.007" v="1423" actId="478"/>
          <ac:spMkLst>
            <pc:docMk/>
            <pc:sldMk cId="3671888914" sldId="289"/>
            <ac:spMk id="4" creationId="{1B5E01B2-E951-40CD-9C40-C7ED2562248C}"/>
          </ac:spMkLst>
        </pc:spChg>
        <pc:spChg chg="mod">
          <ac:chgData name="Håkan Wallin" userId="8949512b77535624" providerId="LiveId" clId="{0E07F829-35D4-4427-B351-A7B0C6C84B1C}" dt="2021-08-27T16:48:03.100" v="1427" actId="1076"/>
          <ac:spMkLst>
            <pc:docMk/>
            <pc:sldMk cId="3671888914" sldId="289"/>
            <ac:spMk id="6" creationId="{902A00C1-CD96-4431-A773-E32C23CADB01}"/>
          </ac:spMkLst>
        </pc:spChg>
        <pc:spChg chg="add del mod">
          <ac:chgData name="Håkan Wallin" userId="8949512b77535624" providerId="LiveId" clId="{0E07F829-35D4-4427-B351-A7B0C6C84B1C}" dt="2021-08-27T16:47:27.564" v="1422" actId="478"/>
          <ac:spMkLst>
            <pc:docMk/>
            <pc:sldMk cId="3671888914" sldId="289"/>
            <ac:spMk id="7" creationId="{13CD5246-6568-4232-A4A7-3DFA712D14A0}"/>
          </ac:spMkLst>
        </pc:spChg>
        <pc:spChg chg="add mod">
          <ac:chgData name="Håkan Wallin" userId="8949512b77535624" providerId="LiveId" clId="{0E07F829-35D4-4427-B351-A7B0C6C84B1C}" dt="2021-08-27T16:47:24.422" v="1421"/>
          <ac:spMkLst>
            <pc:docMk/>
            <pc:sldMk cId="3671888914" sldId="289"/>
            <ac:spMk id="9" creationId="{5249471F-92ED-42A1-8460-646D50F5F54D}"/>
          </ac:spMkLst>
        </pc:spChg>
        <pc:graphicFrameChg chg="del">
          <ac:chgData name="Håkan Wallin" userId="8949512b77535624" providerId="LiveId" clId="{0E07F829-35D4-4427-B351-A7B0C6C84B1C}" dt="2021-08-27T16:46:43.303" v="1416" actId="478"/>
          <ac:graphicFrameMkLst>
            <pc:docMk/>
            <pc:sldMk cId="3671888914" sldId="289"/>
            <ac:graphicFrameMk id="10" creationId="{0421AD19-2F51-4FF9-B8EB-5D3B4449C838}"/>
          </ac:graphicFrameMkLst>
        </pc:graphicFrameChg>
      </pc:sldChg>
      <pc:sldChg chg="addSp delSp modSp new mod ord setBg">
        <pc:chgData name="Håkan Wallin" userId="8949512b77535624" providerId="LiveId" clId="{0E07F829-35D4-4427-B351-A7B0C6C84B1C}" dt="2021-08-27T16:58:49.037" v="1477" actId="2711"/>
        <pc:sldMkLst>
          <pc:docMk/>
          <pc:sldMk cId="2065051043" sldId="290"/>
        </pc:sldMkLst>
        <pc:spChg chg="mod">
          <ac:chgData name="Håkan Wallin" userId="8949512b77535624" providerId="LiveId" clId="{0E07F829-35D4-4427-B351-A7B0C6C84B1C}" dt="2021-08-27T16:58:49.037" v="1477" actId="2711"/>
          <ac:spMkLst>
            <pc:docMk/>
            <pc:sldMk cId="2065051043" sldId="290"/>
            <ac:spMk id="2" creationId="{AAE87410-6C8F-436F-B85A-246B156FF824}"/>
          </ac:spMkLst>
        </pc:spChg>
        <pc:spChg chg="del">
          <ac:chgData name="Håkan Wallin" userId="8949512b77535624" providerId="LiveId" clId="{0E07F829-35D4-4427-B351-A7B0C6C84B1C}" dt="2021-08-27T16:55:00.374" v="1458"/>
          <ac:spMkLst>
            <pc:docMk/>
            <pc:sldMk cId="2065051043" sldId="290"/>
            <ac:spMk id="3" creationId="{C5F02558-FD71-46B9-AE63-0552457031B7}"/>
          </ac:spMkLst>
        </pc:spChg>
        <pc:spChg chg="add del">
          <ac:chgData name="Håkan Wallin" userId="8949512b77535624" providerId="LiveId" clId="{0E07F829-35D4-4427-B351-A7B0C6C84B1C}" dt="2021-08-27T16:55:15.973" v="1461" actId="26606"/>
          <ac:spMkLst>
            <pc:docMk/>
            <pc:sldMk cId="2065051043" sldId="290"/>
            <ac:spMk id="71" creationId="{07322A9E-F1EC-405E-8971-BA906EFFCCB8}"/>
          </ac:spMkLst>
        </pc:spChg>
        <pc:spChg chg="add del">
          <ac:chgData name="Håkan Wallin" userId="8949512b77535624" providerId="LiveId" clId="{0E07F829-35D4-4427-B351-A7B0C6C84B1C}" dt="2021-08-27T16:55:15.973" v="1461" actId="26606"/>
          <ac:spMkLst>
            <pc:docMk/>
            <pc:sldMk cId="2065051043" sldId="290"/>
            <ac:spMk id="73" creationId="{A5704422-1118-4FD1-95AD-29A064EB80D9}"/>
          </ac:spMkLst>
        </pc:spChg>
        <pc:spChg chg="add del">
          <ac:chgData name="Håkan Wallin" userId="8949512b77535624" providerId="LiveId" clId="{0E07F829-35D4-4427-B351-A7B0C6C84B1C}" dt="2021-08-27T16:55:15.973" v="1461" actId="26606"/>
          <ac:spMkLst>
            <pc:docMk/>
            <pc:sldMk cId="2065051043" sldId="290"/>
            <ac:spMk id="75" creationId="{A88B2AAA-B805-498E-A9E6-98B885855498}"/>
          </ac:spMkLst>
        </pc:spChg>
        <pc:spChg chg="add del">
          <ac:chgData name="Håkan Wallin" userId="8949512b77535624" providerId="LiveId" clId="{0E07F829-35D4-4427-B351-A7B0C6C84B1C}" dt="2021-08-27T16:55:15.973" v="1461" actId="26606"/>
          <ac:spMkLst>
            <pc:docMk/>
            <pc:sldMk cId="2065051043" sldId="290"/>
            <ac:spMk id="77" creationId="{9B8051E0-19D7-43E1-BFD9-E6DBFEB3A3F1}"/>
          </ac:spMkLst>
        </pc:spChg>
        <pc:spChg chg="add del">
          <ac:chgData name="Håkan Wallin" userId="8949512b77535624" providerId="LiveId" clId="{0E07F829-35D4-4427-B351-A7B0C6C84B1C}" dt="2021-08-27T16:55:15.973" v="1461" actId="26606"/>
          <ac:spMkLst>
            <pc:docMk/>
            <pc:sldMk cId="2065051043" sldId="290"/>
            <ac:spMk id="79" creationId="{4EDB2B02-86A2-46F5-A4BE-B7D9B10411D6}"/>
          </ac:spMkLst>
        </pc:spChg>
        <pc:spChg chg="add del">
          <ac:chgData name="Håkan Wallin" userId="8949512b77535624" providerId="LiveId" clId="{0E07F829-35D4-4427-B351-A7B0C6C84B1C}" dt="2021-08-27T16:55:15.973" v="1461" actId="26606"/>
          <ac:spMkLst>
            <pc:docMk/>
            <pc:sldMk cId="2065051043" sldId="290"/>
            <ac:spMk id="81" creationId="{43954639-FB5D-41F4-9560-6F6DFE778425}"/>
          </ac:spMkLst>
        </pc:spChg>
        <pc:spChg chg="add del">
          <ac:chgData name="Håkan Wallin" userId="8949512b77535624" providerId="LiveId" clId="{0E07F829-35D4-4427-B351-A7B0C6C84B1C}" dt="2021-08-27T16:55:15.973" v="1461" actId="26606"/>
          <ac:spMkLst>
            <pc:docMk/>
            <pc:sldMk cId="2065051043" sldId="290"/>
            <ac:spMk id="83" creationId="{E898931C-0323-41FA-A036-20F818B1FF81}"/>
          </ac:spMkLst>
        </pc:spChg>
        <pc:spChg chg="add del">
          <ac:chgData name="Håkan Wallin" userId="8949512b77535624" providerId="LiveId" clId="{0E07F829-35D4-4427-B351-A7B0C6C84B1C}" dt="2021-08-27T16:55:15.973" v="1461" actId="26606"/>
          <ac:spMkLst>
            <pc:docMk/>
            <pc:sldMk cId="2065051043" sldId="290"/>
            <ac:spMk id="85" creationId="{89AFE9DD-0792-4B98-B4EB-97ACA17E6AA8}"/>
          </ac:spMkLst>
        </pc:spChg>
        <pc:spChg chg="add del">
          <ac:chgData name="Håkan Wallin" userId="8949512b77535624" providerId="LiveId" clId="{0E07F829-35D4-4427-B351-A7B0C6C84B1C}" dt="2021-08-27T16:55:15.973" v="1461" actId="26606"/>
          <ac:spMkLst>
            <pc:docMk/>
            <pc:sldMk cId="2065051043" sldId="290"/>
            <ac:spMk id="87" creationId="{3981F5C4-9AE1-404E-AF44-A4E6DB374F9D}"/>
          </ac:spMkLst>
        </pc:spChg>
        <pc:spChg chg="add del">
          <ac:chgData name="Håkan Wallin" userId="8949512b77535624" providerId="LiveId" clId="{0E07F829-35D4-4427-B351-A7B0C6C84B1C}" dt="2021-08-27T16:55:15.973" v="1461" actId="26606"/>
          <ac:spMkLst>
            <pc:docMk/>
            <pc:sldMk cId="2065051043" sldId="290"/>
            <ac:spMk id="89" creationId="{763C1781-8726-4FAC-8C45-FF40376BE409}"/>
          </ac:spMkLst>
        </pc:spChg>
        <pc:spChg chg="add del">
          <ac:chgData name="Håkan Wallin" userId="8949512b77535624" providerId="LiveId" clId="{0E07F829-35D4-4427-B351-A7B0C6C84B1C}" dt="2021-08-27T16:55:15.973" v="1461" actId="26606"/>
          <ac:spMkLst>
            <pc:docMk/>
            <pc:sldMk cId="2065051043" sldId="290"/>
            <ac:spMk id="91" creationId="{301491B5-56C7-43DC-A3D9-861EECCA056A}"/>
          </ac:spMkLst>
        </pc:spChg>
        <pc:spChg chg="add del">
          <ac:chgData name="Håkan Wallin" userId="8949512b77535624" providerId="LiveId" clId="{0E07F829-35D4-4427-B351-A7B0C6C84B1C}" dt="2021-08-27T16:55:15.973" v="1461" actId="26606"/>
          <ac:spMkLst>
            <pc:docMk/>
            <pc:sldMk cId="2065051043" sldId="290"/>
            <ac:spMk id="93" creationId="{237E2353-22DF-46E0-A200-FB30F8F394E2}"/>
          </ac:spMkLst>
        </pc:spChg>
        <pc:spChg chg="add del">
          <ac:chgData name="Håkan Wallin" userId="8949512b77535624" providerId="LiveId" clId="{0E07F829-35D4-4427-B351-A7B0C6C84B1C}" dt="2021-08-27T16:55:15.973" v="1461" actId="26606"/>
          <ac:spMkLst>
            <pc:docMk/>
            <pc:sldMk cId="2065051043" sldId="290"/>
            <ac:spMk id="95" creationId="{DD6138DB-057B-45F7-A5F4-E7BFDA20D02C}"/>
          </ac:spMkLst>
        </pc:spChg>
        <pc:spChg chg="add del">
          <ac:chgData name="Håkan Wallin" userId="8949512b77535624" providerId="LiveId" clId="{0E07F829-35D4-4427-B351-A7B0C6C84B1C}" dt="2021-08-27T16:55:15.973" v="1461" actId="26606"/>
          <ac:spMkLst>
            <pc:docMk/>
            <pc:sldMk cId="2065051043" sldId="290"/>
            <ac:spMk id="97" creationId="{79A54AB1-B64F-4843-BFAB-81CB74E66B65}"/>
          </ac:spMkLst>
        </pc:spChg>
        <pc:picChg chg="add mod">
          <ac:chgData name="Håkan Wallin" userId="8949512b77535624" providerId="LiveId" clId="{0E07F829-35D4-4427-B351-A7B0C6C84B1C}" dt="2021-08-27T16:58:21.672" v="1469" actId="1076"/>
          <ac:picMkLst>
            <pc:docMk/>
            <pc:sldMk cId="2065051043" sldId="290"/>
            <ac:picMk id="5" creationId="{F9310BC6-8F0A-4F4C-B02D-862B0B35616C}"/>
          </ac:picMkLst>
        </pc:picChg>
        <pc:picChg chg="add mod">
          <ac:chgData name="Håkan Wallin" userId="8949512b77535624" providerId="LiveId" clId="{0E07F829-35D4-4427-B351-A7B0C6C84B1C}" dt="2021-08-27T16:57:16.232" v="1464" actId="1076"/>
          <ac:picMkLst>
            <pc:docMk/>
            <pc:sldMk cId="2065051043" sldId="290"/>
            <ac:picMk id="3074" creationId="{0D7A818F-488D-4CA8-9FB9-54DB1F40C378}"/>
          </ac:picMkLst>
        </pc:picChg>
      </pc:sldChg>
      <pc:sldChg chg="addSp modSp new mod">
        <pc:chgData name="Håkan Wallin" userId="8949512b77535624" providerId="LiveId" clId="{0E07F829-35D4-4427-B351-A7B0C6C84B1C}" dt="2021-08-27T17:04:01.059" v="1512" actId="1076"/>
        <pc:sldMkLst>
          <pc:docMk/>
          <pc:sldMk cId="89614856" sldId="291"/>
        </pc:sldMkLst>
        <pc:spChg chg="mod">
          <ac:chgData name="Håkan Wallin" userId="8949512b77535624" providerId="LiveId" clId="{0E07F829-35D4-4427-B351-A7B0C6C84B1C}" dt="2021-08-27T17:02:12.904" v="1497" actId="6549"/>
          <ac:spMkLst>
            <pc:docMk/>
            <pc:sldMk cId="89614856" sldId="291"/>
            <ac:spMk id="2" creationId="{4BF50FF8-5E11-4BF1-86E9-82223F9F0BAE}"/>
          </ac:spMkLst>
        </pc:spChg>
        <pc:spChg chg="mod">
          <ac:chgData name="Håkan Wallin" userId="8949512b77535624" providerId="LiveId" clId="{0E07F829-35D4-4427-B351-A7B0C6C84B1C}" dt="2021-08-27T17:02:42.833" v="1510" actId="20577"/>
          <ac:spMkLst>
            <pc:docMk/>
            <pc:sldMk cId="89614856" sldId="291"/>
            <ac:spMk id="3" creationId="{BC66EEA7-C06F-4128-A1D8-B121E397B952}"/>
          </ac:spMkLst>
        </pc:spChg>
        <pc:graphicFrameChg chg="add mod">
          <ac:chgData name="Håkan Wallin" userId="8949512b77535624" providerId="LiveId" clId="{0E07F829-35D4-4427-B351-A7B0C6C84B1C}" dt="2021-08-27T17:04:01.059" v="1512" actId="1076"/>
          <ac:graphicFrameMkLst>
            <pc:docMk/>
            <pc:sldMk cId="89614856" sldId="291"/>
            <ac:graphicFrameMk id="4" creationId="{C1BC6B02-ADDB-4DEA-96CB-D7FD4CAA0DCB}"/>
          </ac:graphicFrameMkLst>
        </pc:graphicFrameChg>
      </pc:sldChg>
      <pc:sldChg chg="addSp delSp modSp new mod setBg modClrScheme chgLayout">
        <pc:chgData name="Håkan Wallin" userId="8949512b77535624" providerId="LiveId" clId="{0E07F829-35D4-4427-B351-A7B0C6C84B1C}" dt="2021-08-27T20:06:34.636" v="1538" actId="1076"/>
        <pc:sldMkLst>
          <pc:docMk/>
          <pc:sldMk cId="1121049932" sldId="292"/>
        </pc:sldMkLst>
        <pc:spChg chg="del mod ord">
          <ac:chgData name="Håkan Wallin" userId="8949512b77535624" providerId="LiveId" clId="{0E07F829-35D4-4427-B351-A7B0C6C84B1C}" dt="2021-08-27T19:53:53.077" v="1514" actId="700"/>
          <ac:spMkLst>
            <pc:docMk/>
            <pc:sldMk cId="1121049932" sldId="292"/>
            <ac:spMk id="2" creationId="{B7C3F8AD-1017-4C02-B54E-3677D92F6F8C}"/>
          </ac:spMkLst>
        </pc:spChg>
        <pc:spChg chg="del">
          <ac:chgData name="Håkan Wallin" userId="8949512b77535624" providerId="LiveId" clId="{0E07F829-35D4-4427-B351-A7B0C6C84B1C}" dt="2021-08-27T19:53:53.077" v="1514" actId="700"/>
          <ac:spMkLst>
            <pc:docMk/>
            <pc:sldMk cId="1121049932" sldId="292"/>
            <ac:spMk id="3" creationId="{9CD6E95A-3017-4288-911F-796B4753E775}"/>
          </ac:spMkLst>
        </pc:spChg>
        <pc:spChg chg="add mod ord">
          <ac:chgData name="Håkan Wallin" userId="8949512b77535624" providerId="LiveId" clId="{0E07F829-35D4-4427-B351-A7B0C6C84B1C}" dt="2021-08-27T19:57:13.201" v="1524" actId="26606"/>
          <ac:spMkLst>
            <pc:docMk/>
            <pc:sldMk cId="1121049932" sldId="292"/>
            <ac:spMk id="4" creationId="{AAC56694-E172-4058-A844-AFC93EDF6946}"/>
          </ac:spMkLst>
        </pc:spChg>
        <pc:spChg chg="add del">
          <ac:chgData name="Håkan Wallin" userId="8949512b77535624" providerId="LiveId" clId="{0E07F829-35D4-4427-B351-A7B0C6C84B1C}" dt="2021-08-27T19:56:01.807" v="1517" actId="22"/>
          <ac:spMkLst>
            <pc:docMk/>
            <pc:sldMk cId="1121049932" sldId="292"/>
            <ac:spMk id="6" creationId="{84A6B898-DA69-473E-ACC9-B4988C8D5E91}"/>
          </ac:spMkLst>
        </pc:spChg>
        <pc:spChg chg="add del mod ord">
          <ac:chgData name="Håkan Wallin" userId="8949512b77535624" providerId="LiveId" clId="{0E07F829-35D4-4427-B351-A7B0C6C84B1C}" dt="2021-08-27T19:56:37.668" v="1519"/>
          <ac:spMkLst>
            <pc:docMk/>
            <pc:sldMk cId="1121049932" sldId="292"/>
            <ac:spMk id="7" creationId="{7759BAB6-0274-487D-9D81-BD513069A47E}"/>
          </ac:spMkLst>
        </pc:spChg>
        <pc:spChg chg="add">
          <ac:chgData name="Håkan Wallin" userId="8949512b77535624" providerId="LiveId" clId="{0E07F829-35D4-4427-B351-A7B0C6C84B1C}" dt="2021-08-27T19:57:13.201" v="1524" actId="26606"/>
          <ac:spMkLst>
            <pc:docMk/>
            <pc:sldMk cId="1121049932" sldId="292"/>
            <ac:spMk id="13" creationId="{6166C6D1-23AC-49C4-BA07-238E4E9F8CEB}"/>
          </ac:spMkLst>
        </pc:spChg>
        <pc:spChg chg="add">
          <ac:chgData name="Håkan Wallin" userId="8949512b77535624" providerId="LiveId" clId="{0E07F829-35D4-4427-B351-A7B0C6C84B1C}" dt="2021-08-27T19:57:13.201" v="1524" actId="26606"/>
          <ac:spMkLst>
            <pc:docMk/>
            <pc:sldMk cId="1121049932" sldId="292"/>
            <ac:spMk id="15" creationId="{B775CD93-9DF2-48CB-9F57-1BCA9A46C7FA}"/>
          </ac:spMkLst>
        </pc:spChg>
        <pc:spChg chg="add">
          <ac:chgData name="Håkan Wallin" userId="8949512b77535624" providerId="LiveId" clId="{0E07F829-35D4-4427-B351-A7B0C6C84B1C}" dt="2021-08-27T19:57:13.201" v="1524" actId="26606"/>
          <ac:spMkLst>
            <pc:docMk/>
            <pc:sldMk cId="1121049932" sldId="292"/>
            <ac:spMk id="17" creationId="{E186B68C-84BC-4A6E-99D1-EE87483C1349}"/>
          </ac:spMkLst>
        </pc:spChg>
        <pc:spChg chg="add">
          <ac:chgData name="Håkan Wallin" userId="8949512b77535624" providerId="LiveId" clId="{0E07F829-35D4-4427-B351-A7B0C6C84B1C}" dt="2021-08-27T19:57:13.201" v="1524" actId="26606"/>
          <ac:spMkLst>
            <pc:docMk/>
            <pc:sldMk cId="1121049932" sldId="292"/>
            <ac:spMk id="19" creationId="{1C091803-41C2-48E0-9228-5148460C7479}"/>
          </ac:spMkLst>
        </pc:spChg>
        <pc:graphicFrameChg chg="add mod modGraphic">
          <ac:chgData name="Håkan Wallin" userId="8949512b77535624" providerId="LiveId" clId="{0E07F829-35D4-4427-B351-A7B0C6C84B1C}" dt="2021-08-27T19:58:37.904" v="1535" actId="14100"/>
          <ac:graphicFrameMkLst>
            <pc:docMk/>
            <pc:sldMk cId="1121049932" sldId="292"/>
            <ac:graphicFrameMk id="8" creationId="{275F6387-6443-4CEF-8E37-CD0A16C3703D}"/>
          </ac:graphicFrameMkLst>
        </pc:graphicFrameChg>
        <pc:graphicFrameChg chg="add mod">
          <ac:chgData name="Håkan Wallin" userId="8949512b77535624" providerId="LiveId" clId="{0E07F829-35D4-4427-B351-A7B0C6C84B1C}" dt="2021-08-27T20:06:34.636" v="1538" actId="1076"/>
          <ac:graphicFrameMkLst>
            <pc:docMk/>
            <pc:sldMk cId="1121049932" sldId="292"/>
            <ac:graphicFrameMk id="9" creationId="{FC0D8E7B-6152-49CE-8470-C29247BD4FEA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8CB24-6051-4F9F-9E1A-EFA27553908D}" type="datetimeFigureOut">
              <a:rPr lang="sv-SE" smtClean="0"/>
              <a:t>2021-09-01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69AB9-F6C1-4B2F-B21D-9FAB67C108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3736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E3198-4672-44A8-BD2A-74F28ACC8692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8678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1B07-6C55-4140-A575-36B9B8D2583E}" type="datetimeFigureOut">
              <a:rPr lang="sv-SE" smtClean="0"/>
              <a:t>2021-09-01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5D6B-2BEC-4177-806F-4262F352F335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C666DB4-13F9-4839-8387-D07990AAFB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218" y="0"/>
            <a:ext cx="1667164" cy="221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18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1B07-6C55-4140-A575-36B9B8D2583E}" type="datetimeFigureOut">
              <a:rPr lang="sv-SE" smtClean="0"/>
              <a:t>2021-09-01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5D6B-2BEC-4177-806F-4262F352F3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7256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1B07-6C55-4140-A575-36B9B8D2583E}" type="datetimeFigureOut">
              <a:rPr lang="sv-SE" smtClean="0"/>
              <a:t>2021-09-01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5D6B-2BEC-4177-806F-4262F352F3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171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1B07-6C55-4140-A575-36B9B8D2583E}" type="datetimeFigureOut">
              <a:rPr lang="sv-SE" smtClean="0"/>
              <a:t>2021-09-01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5D6B-2BEC-4177-806F-4262F352F3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5119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1B07-6C55-4140-A575-36B9B8D2583E}" type="datetimeFigureOut">
              <a:rPr lang="sv-SE" smtClean="0"/>
              <a:t>2021-09-01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5D6B-2BEC-4177-806F-4262F352F3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9836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1B07-6C55-4140-A575-36B9B8D2583E}" type="datetimeFigureOut">
              <a:rPr lang="sv-SE" smtClean="0"/>
              <a:t>2021-09-01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5D6B-2BEC-4177-806F-4262F352F3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0690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1B07-6C55-4140-A575-36B9B8D2583E}" type="datetimeFigureOut">
              <a:rPr lang="sv-SE" smtClean="0"/>
              <a:t>2021-09-01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5D6B-2BEC-4177-806F-4262F352F3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7116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1B07-6C55-4140-A575-36B9B8D2583E}" type="datetimeFigureOut">
              <a:rPr lang="sv-SE" smtClean="0"/>
              <a:t>2021-09-01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5D6B-2BEC-4177-806F-4262F352F3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982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1B07-6C55-4140-A575-36B9B8D2583E}" type="datetimeFigureOut">
              <a:rPr lang="sv-SE" smtClean="0"/>
              <a:t>2021-09-01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5D6B-2BEC-4177-806F-4262F352F3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0738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1B07-6C55-4140-A575-36B9B8D2583E}" type="datetimeFigureOut">
              <a:rPr lang="sv-SE" smtClean="0"/>
              <a:t>2021-09-01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5D6B-2BEC-4177-806F-4262F352F3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748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1B07-6C55-4140-A575-36B9B8D2583E}" type="datetimeFigureOut">
              <a:rPr lang="sv-SE" smtClean="0"/>
              <a:t>2021-09-01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5D6B-2BEC-4177-806F-4262F352F3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3418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D1B07-6C55-4140-A575-36B9B8D2583E}" type="datetimeFigureOut">
              <a:rPr lang="sv-SE" smtClean="0"/>
              <a:t>2021-09-01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A5D6B-2BEC-4177-806F-4262F352F3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1480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nebandy.se/tavling/aktuell-information-om-covid-19/" TargetMode="Externa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nebandy.se/stockholm/ledare/ga-en-utbildning/" TargetMode="External"/><Relationship Id="rId5" Type="http://schemas.openxmlformats.org/officeDocument/2006/relationships/slide" Target="slide7.xml"/><Relationship Id="rId4" Type="http://schemas.openxmlformats.org/officeDocument/2006/relationships/hyperlink" Target="https://www.innebandy.se/stockholm/tavlingar/seriespel/resultat-spelprogra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nebandy.se/stockholm/inlagg/lista/fokuspunkter-sasongen-2021-2022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nebandy.se/tavling/aktuell-information-om-covid-19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3A7B34-54C1-405E-A92F-C8CC047429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Säsongskick-off 2021/22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C5B36C8-BAED-4190-8A64-5843CB64FC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2021-08-28</a:t>
            </a:r>
          </a:p>
        </p:txBody>
      </p:sp>
    </p:spTree>
    <p:extLst>
      <p:ext uri="{BB962C8B-B14F-4D97-AF65-F5344CB8AC3E}">
        <p14:creationId xmlns:p14="http://schemas.microsoft.com/office/powerpoint/2010/main" val="1824308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4C72BB-CBBD-4217-8AE6-05C1EB9F0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87"/>
            <a:ext cx="10515600" cy="1325563"/>
          </a:xfrm>
        </p:spPr>
        <p:txBody>
          <a:bodyPr anchor="ctr">
            <a:normAutofit/>
          </a:bodyPr>
          <a:lstStyle/>
          <a:p>
            <a:r>
              <a:rPr lang="sv-SE" dirty="0"/>
              <a:t>Innebandykalendern Lagledare</a:t>
            </a:r>
          </a:p>
        </p:txBody>
      </p:sp>
      <p:graphicFrame>
        <p:nvGraphicFramePr>
          <p:cNvPr id="10" name="Platshållare för innehåll 9">
            <a:extLst>
              <a:ext uri="{FF2B5EF4-FFF2-40B4-BE49-F238E27FC236}">
                <a16:creationId xmlns:a16="http://schemas.microsoft.com/office/drawing/2014/main" id="{0421AD19-2F51-4FF9-B8EB-5D3B4449C8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2928687"/>
              </p:ext>
            </p:extLst>
          </p:nvPr>
        </p:nvGraphicFramePr>
        <p:xfrm>
          <a:off x="751252" y="1159374"/>
          <a:ext cx="10689496" cy="4474534"/>
        </p:xfrm>
        <a:graphic>
          <a:graphicData uri="http://schemas.openxmlformats.org/drawingml/2006/table">
            <a:tbl>
              <a:tblPr firstRow="1" firstCol="1" bandRow="1"/>
              <a:tblGrid>
                <a:gridCol w="572882">
                  <a:extLst>
                    <a:ext uri="{9D8B030D-6E8A-4147-A177-3AD203B41FA5}">
                      <a16:colId xmlns:a16="http://schemas.microsoft.com/office/drawing/2014/main" val="191534171"/>
                    </a:ext>
                  </a:extLst>
                </a:gridCol>
                <a:gridCol w="2798174">
                  <a:extLst>
                    <a:ext uri="{9D8B030D-6E8A-4147-A177-3AD203B41FA5}">
                      <a16:colId xmlns:a16="http://schemas.microsoft.com/office/drawing/2014/main" val="1101648846"/>
                    </a:ext>
                  </a:extLst>
                </a:gridCol>
                <a:gridCol w="609870">
                  <a:extLst>
                    <a:ext uri="{9D8B030D-6E8A-4147-A177-3AD203B41FA5}">
                      <a16:colId xmlns:a16="http://schemas.microsoft.com/office/drawing/2014/main" val="3425623670"/>
                    </a:ext>
                  </a:extLst>
                </a:gridCol>
                <a:gridCol w="609870">
                  <a:extLst>
                    <a:ext uri="{9D8B030D-6E8A-4147-A177-3AD203B41FA5}">
                      <a16:colId xmlns:a16="http://schemas.microsoft.com/office/drawing/2014/main" val="1876781650"/>
                    </a:ext>
                  </a:extLst>
                </a:gridCol>
                <a:gridCol w="609870">
                  <a:extLst>
                    <a:ext uri="{9D8B030D-6E8A-4147-A177-3AD203B41FA5}">
                      <a16:colId xmlns:a16="http://schemas.microsoft.com/office/drawing/2014/main" val="2148648155"/>
                    </a:ext>
                  </a:extLst>
                </a:gridCol>
                <a:gridCol w="609870">
                  <a:extLst>
                    <a:ext uri="{9D8B030D-6E8A-4147-A177-3AD203B41FA5}">
                      <a16:colId xmlns:a16="http://schemas.microsoft.com/office/drawing/2014/main" val="147768787"/>
                    </a:ext>
                  </a:extLst>
                </a:gridCol>
                <a:gridCol w="609870">
                  <a:extLst>
                    <a:ext uri="{9D8B030D-6E8A-4147-A177-3AD203B41FA5}">
                      <a16:colId xmlns:a16="http://schemas.microsoft.com/office/drawing/2014/main" val="2600258694"/>
                    </a:ext>
                  </a:extLst>
                </a:gridCol>
                <a:gridCol w="609870">
                  <a:extLst>
                    <a:ext uri="{9D8B030D-6E8A-4147-A177-3AD203B41FA5}">
                      <a16:colId xmlns:a16="http://schemas.microsoft.com/office/drawing/2014/main" val="3239125558"/>
                    </a:ext>
                  </a:extLst>
                </a:gridCol>
                <a:gridCol w="609870">
                  <a:extLst>
                    <a:ext uri="{9D8B030D-6E8A-4147-A177-3AD203B41FA5}">
                      <a16:colId xmlns:a16="http://schemas.microsoft.com/office/drawing/2014/main" val="1247914936"/>
                    </a:ext>
                  </a:extLst>
                </a:gridCol>
                <a:gridCol w="609870">
                  <a:extLst>
                    <a:ext uri="{9D8B030D-6E8A-4147-A177-3AD203B41FA5}">
                      <a16:colId xmlns:a16="http://schemas.microsoft.com/office/drawing/2014/main" val="1398420168"/>
                    </a:ext>
                  </a:extLst>
                </a:gridCol>
                <a:gridCol w="609870">
                  <a:extLst>
                    <a:ext uri="{9D8B030D-6E8A-4147-A177-3AD203B41FA5}">
                      <a16:colId xmlns:a16="http://schemas.microsoft.com/office/drawing/2014/main" val="4081858506"/>
                    </a:ext>
                  </a:extLst>
                </a:gridCol>
                <a:gridCol w="609870">
                  <a:extLst>
                    <a:ext uri="{9D8B030D-6E8A-4147-A177-3AD203B41FA5}">
                      <a16:colId xmlns:a16="http://schemas.microsoft.com/office/drawing/2014/main" val="239538516"/>
                    </a:ext>
                  </a:extLst>
                </a:gridCol>
                <a:gridCol w="609870">
                  <a:extLst>
                    <a:ext uri="{9D8B030D-6E8A-4147-A177-3AD203B41FA5}">
                      <a16:colId xmlns:a16="http://schemas.microsoft.com/office/drawing/2014/main" val="3614271591"/>
                    </a:ext>
                  </a:extLst>
                </a:gridCol>
                <a:gridCol w="609870">
                  <a:extLst>
                    <a:ext uri="{9D8B030D-6E8A-4147-A177-3AD203B41FA5}">
                      <a16:colId xmlns:a16="http://schemas.microsoft.com/office/drawing/2014/main" val="1521935197"/>
                    </a:ext>
                  </a:extLst>
                </a:gridCol>
              </a:tblGrid>
              <a:tr h="197027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Åtgärd</a:t>
                      </a:r>
                      <a:endParaRPr lang="sv-S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</a:t>
                      </a:r>
                      <a:endParaRPr lang="sv-S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</a:t>
                      </a:r>
                      <a:endParaRPr lang="sv-S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</a:t>
                      </a:r>
                      <a:endParaRPr lang="sv-S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</a:t>
                      </a:r>
                      <a:endParaRPr lang="sv-S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Maj</a:t>
                      </a:r>
                      <a:endParaRPr lang="sv-S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Juni</a:t>
                      </a:r>
                      <a:endParaRPr lang="sv-S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Juli</a:t>
                      </a:r>
                      <a:endParaRPr lang="sv-S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</a:t>
                      </a:r>
                      <a:endParaRPr lang="sv-S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</a:t>
                      </a:r>
                      <a:endParaRPr lang="sv-S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Okt</a:t>
                      </a:r>
                      <a:endParaRPr lang="sv-S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</a:t>
                      </a:r>
                      <a:endParaRPr lang="sv-S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</a:t>
                      </a:r>
                      <a:endParaRPr lang="sv-S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0799752"/>
                  </a:ext>
                </a:extLst>
              </a:tr>
              <a:tr h="102382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031677"/>
                  </a:ext>
                </a:extLst>
              </a:tr>
              <a:tr h="185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0" algn="l">
                        <a:lnSpc>
                          <a:spcPct val="11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sv-S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Kalla till föräldramöte</a:t>
                      </a:r>
                    </a:p>
                  </a:txBody>
                  <a:tcPr marL="38689" marR="38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7600390"/>
                  </a:ext>
                </a:extLst>
              </a:tr>
              <a:tr h="211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0" algn="l">
                        <a:lnSpc>
                          <a:spcPct val="11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sv-S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Hålla Föräldramöte.</a:t>
                      </a:r>
                      <a:br>
                        <a:rPr lang="sv-S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sv-S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Föreningen har PP-mall.</a:t>
                      </a:r>
                    </a:p>
                  </a:txBody>
                  <a:tcPr marL="38689" marR="38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9406411"/>
                  </a:ext>
                </a:extLst>
              </a:tr>
              <a:tr h="4286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0" algn="l">
                        <a:lnSpc>
                          <a:spcPct val="11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sv-S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Planera viktiga datum för nästa säsong: Start, cup/er, avslutning, lagaktiviteter, café.</a:t>
                      </a:r>
                    </a:p>
                  </a:txBody>
                  <a:tcPr marL="38689" marR="38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1568"/>
                  </a:ext>
                </a:extLst>
              </a:tr>
              <a:tr h="319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0" algn="l">
                        <a:lnSpc>
                          <a:spcPct val="11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sv-S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 reda på hur många som avser fortsätta nästa år.</a:t>
                      </a:r>
                    </a:p>
                  </a:txBody>
                  <a:tcPr marL="38689" marR="38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8512913"/>
                  </a:ext>
                </a:extLst>
              </a:tr>
              <a:tr h="319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0" algn="l">
                        <a:lnSpc>
                          <a:spcPct val="11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sv-S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Serieanmälan, planering.</a:t>
                      </a:r>
                      <a:br>
                        <a:rPr lang="sv-S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sv-S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Hur många spelare har vi?</a:t>
                      </a:r>
                    </a:p>
                  </a:txBody>
                  <a:tcPr marL="38689" marR="38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16276"/>
                  </a:ext>
                </a:extLst>
              </a:tr>
              <a:tr h="211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0" algn="l">
                        <a:lnSpc>
                          <a:spcPct val="11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sv-S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Justera/bekräfta </a:t>
                      </a:r>
                      <a:r>
                        <a:rPr lang="sv-SE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serieanmälan</a:t>
                      </a:r>
                      <a:r>
                        <a:rPr lang="sv-S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8689" marR="38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291426"/>
                  </a:ext>
                </a:extLst>
              </a:tr>
              <a:tr h="211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0" algn="l">
                        <a:lnSpc>
                          <a:spcPct val="11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sv-SE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Ledar</a:t>
                      </a:r>
                      <a:r>
                        <a:rPr lang="sv-S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/tränarmöte för ert lag.</a:t>
                      </a:r>
                    </a:p>
                  </a:txBody>
                  <a:tcPr marL="38689" marR="38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4071852"/>
                  </a:ext>
                </a:extLst>
              </a:tr>
              <a:tr h="211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0" algn="l">
                        <a:lnSpc>
                          <a:spcPct val="11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sv-S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Uppdatera IBIS (även löpande)</a:t>
                      </a:r>
                    </a:p>
                  </a:txBody>
                  <a:tcPr marL="38689" marR="38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3047987"/>
                  </a:ext>
                </a:extLst>
              </a:tr>
              <a:tr h="197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0" algn="l">
                        <a:lnSpc>
                          <a:spcPct val="11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sv-S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Föreningens ledarmöten.</a:t>
                      </a:r>
                    </a:p>
                  </a:txBody>
                  <a:tcPr marL="38689" marR="38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764507"/>
                  </a:ext>
                </a:extLst>
              </a:tr>
              <a:tr h="197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0" algn="l">
                        <a:lnSpc>
                          <a:spcPct val="11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sv-S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Spelarsamtal</a:t>
                      </a:r>
                    </a:p>
                  </a:txBody>
                  <a:tcPr marL="38689" marR="38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7819306"/>
                  </a:ext>
                </a:extLst>
              </a:tr>
              <a:tr h="211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0" algn="l">
                        <a:lnSpc>
                          <a:spcPct val="11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sv-S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Aktiviteter: Kick-off, cup, annat.</a:t>
                      </a:r>
                    </a:p>
                  </a:txBody>
                  <a:tcPr marL="38689" marR="38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689" marR="38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530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17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902A00C1-CD96-4431-A773-E32C23CADB01}"/>
              </a:ext>
            </a:extLst>
          </p:cNvPr>
          <p:cNvSpPr txBox="1"/>
          <p:nvPr/>
        </p:nvSpPr>
        <p:spPr>
          <a:xfrm>
            <a:off x="838200" y="1797250"/>
            <a:ext cx="10822354" cy="38961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Minst en månad före föräldramöte, boka lokal, meddela tid och plats, skicka kallelse via Laget.se, förbered tillsammans med tränarna: info från förening "Blå tråd", mm, info om laget och säsongen. PowerPoint finns.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Skicka påminnelse till föräldrar ett par dagar innan. 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Grovplanera kommande säsong. Skriv in viktiga datum i kalendern.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Skicka ut webfråga, mejl, enkät eller liknande. Skaffa en bild av hur många som fortsätter nästa säsong.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Anmäl ett eller flera lag till seriespel. Sista dag brukar vara ca 10 maj. Hellre för många än för få.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Justera, dra ur, lag om spelarunderlag ej räcker till för att undvika straffavgift. Sista dag ca 15 augusti.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Planera in och ha tränar/ledarmöte för ert lag. Utvärdera och detaljplanera säsong.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Justera antalet spelare i IBIS inför kommande säsong.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Ledarmöten. Representera ditt lag, vidarebefordra information av vikt till tränare och föräldrar.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Håll, eller se till att tränare håller, spelarsamtal. Föreningen har förslag på upplägg och samtalsmall. Om inte under träningstid, passa på under en cup.</a:t>
            </a: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5249471F-92ED-42A1-8460-646D50F5F54D}"/>
              </a:ext>
            </a:extLst>
          </p:cNvPr>
          <p:cNvSpPr txBox="1">
            <a:spLocks/>
          </p:cNvSpPr>
          <p:nvPr/>
        </p:nvSpPr>
        <p:spPr>
          <a:xfrm>
            <a:off x="838200" y="401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Innebandykalendern Lagledare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1888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4C72BB-CBBD-4217-8AE6-05C1EB9F0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528"/>
            <a:ext cx="10515600" cy="1325563"/>
          </a:xfrm>
        </p:spPr>
        <p:txBody>
          <a:bodyPr anchor="t">
            <a:normAutofit/>
          </a:bodyPr>
          <a:lstStyle/>
          <a:p>
            <a:r>
              <a:rPr lang="sv-SE" sz="3600" dirty="0"/>
              <a:t>Innebandykalendern Tränare</a:t>
            </a:r>
          </a:p>
        </p:txBody>
      </p:sp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DEACDEC3-5713-4B71-84FA-3D662A982E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970725"/>
              </p:ext>
            </p:extLst>
          </p:nvPr>
        </p:nvGraphicFramePr>
        <p:xfrm>
          <a:off x="838200" y="1077063"/>
          <a:ext cx="9549666" cy="2846260"/>
        </p:xfrm>
        <a:graphic>
          <a:graphicData uri="http://schemas.openxmlformats.org/drawingml/2006/table">
            <a:tbl>
              <a:tblPr firstRow="1" firstCol="1" bandRow="1"/>
              <a:tblGrid>
                <a:gridCol w="511795">
                  <a:extLst>
                    <a:ext uri="{9D8B030D-6E8A-4147-A177-3AD203B41FA5}">
                      <a16:colId xmlns:a16="http://schemas.microsoft.com/office/drawing/2014/main" val="3270097189"/>
                    </a:ext>
                  </a:extLst>
                </a:gridCol>
                <a:gridCol w="2499803">
                  <a:extLst>
                    <a:ext uri="{9D8B030D-6E8A-4147-A177-3AD203B41FA5}">
                      <a16:colId xmlns:a16="http://schemas.microsoft.com/office/drawing/2014/main" val="660604649"/>
                    </a:ext>
                  </a:extLst>
                </a:gridCol>
                <a:gridCol w="544839">
                  <a:extLst>
                    <a:ext uri="{9D8B030D-6E8A-4147-A177-3AD203B41FA5}">
                      <a16:colId xmlns:a16="http://schemas.microsoft.com/office/drawing/2014/main" val="2121593004"/>
                    </a:ext>
                  </a:extLst>
                </a:gridCol>
                <a:gridCol w="544839">
                  <a:extLst>
                    <a:ext uri="{9D8B030D-6E8A-4147-A177-3AD203B41FA5}">
                      <a16:colId xmlns:a16="http://schemas.microsoft.com/office/drawing/2014/main" val="1271754558"/>
                    </a:ext>
                  </a:extLst>
                </a:gridCol>
                <a:gridCol w="544839">
                  <a:extLst>
                    <a:ext uri="{9D8B030D-6E8A-4147-A177-3AD203B41FA5}">
                      <a16:colId xmlns:a16="http://schemas.microsoft.com/office/drawing/2014/main" val="1472954251"/>
                    </a:ext>
                  </a:extLst>
                </a:gridCol>
                <a:gridCol w="544839">
                  <a:extLst>
                    <a:ext uri="{9D8B030D-6E8A-4147-A177-3AD203B41FA5}">
                      <a16:colId xmlns:a16="http://schemas.microsoft.com/office/drawing/2014/main" val="2605025083"/>
                    </a:ext>
                  </a:extLst>
                </a:gridCol>
                <a:gridCol w="544839">
                  <a:extLst>
                    <a:ext uri="{9D8B030D-6E8A-4147-A177-3AD203B41FA5}">
                      <a16:colId xmlns:a16="http://schemas.microsoft.com/office/drawing/2014/main" val="3002645225"/>
                    </a:ext>
                  </a:extLst>
                </a:gridCol>
                <a:gridCol w="544839">
                  <a:extLst>
                    <a:ext uri="{9D8B030D-6E8A-4147-A177-3AD203B41FA5}">
                      <a16:colId xmlns:a16="http://schemas.microsoft.com/office/drawing/2014/main" val="1015859799"/>
                    </a:ext>
                  </a:extLst>
                </a:gridCol>
                <a:gridCol w="544839">
                  <a:extLst>
                    <a:ext uri="{9D8B030D-6E8A-4147-A177-3AD203B41FA5}">
                      <a16:colId xmlns:a16="http://schemas.microsoft.com/office/drawing/2014/main" val="2227784962"/>
                    </a:ext>
                  </a:extLst>
                </a:gridCol>
                <a:gridCol w="544839">
                  <a:extLst>
                    <a:ext uri="{9D8B030D-6E8A-4147-A177-3AD203B41FA5}">
                      <a16:colId xmlns:a16="http://schemas.microsoft.com/office/drawing/2014/main" val="2714070903"/>
                    </a:ext>
                  </a:extLst>
                </a:gridCol>
                <a:gridCol w="544839">
                  <a:extLst>
                    <a:ext uri="{9D8B030D-6E8A-4147-A177-3AD203B41FA5}">
                      <a16:colId xmlns:a16="http://schemas.microsoft.com/office/drawing/2014/main" val="2843688361"/>
                    </a:ext>
                  </a:extLst>
                </a:gridCol>
                <a:gridCol w="544839">
                  <a:extLst>
                    <a:ext uri="{9D8B030D-6E8A-4147-A177-3AD203B41FA5}">
                      <a16:colId xmlns:a16="http://schemas.microsoft.com/office/drawing/2014/main" val="1837668812"/>
                    </a:ext>
                  </a:extLst>
                </a:gridCol>
                <a:gridCol w="544839">
                  <a:extLst>
                    <a:ext uri="{9D8B030D-6E8A-4147-A177-3AD203B41FA5}">
                      <a16:colId xmlns:a16="http://schemas.microsoft.com/office/drawing/2014/main" val="2986037312"/>
                    </a:ext>
                  </a:extLst>
                </a:gridCol>
                <a:gridCol w="544839">
                  <a:extLst>
                    <a:ext uri="{9D8B030D-6E8A-4147-A177-3AD203B41FA5}">
                      <a16:colId xmlns:a16="http://schemas.microsoft.com/office/drawing/2014/main" val="2083992726"/>
                    </a:ext>
                  </a:extLst>
                </a:gridCol>
              </a:tblGrid>
              <a:tr h="15129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2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Åtgärd</a:t>
                      </a:r>
                      <a:endParaRPr lang="sv-SE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2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</a:t>
                      </a:r>
                      <a:endParaRPr lang="sv-SE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2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</a:t>
                      </a:r>
                      <a:endParaRPr lang="sv-SE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2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</a:t>
                      </a:r>
                      <a:endParaRPr lang="sv-SE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2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</a:t>
                      </a:r>
                      <a:endParaRPr lang="sv-SE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2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Maj</a:t>
                      </a:r>
                      <a:endParaRPr lang="sv-SE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2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Juni</a:t>
                      </a:r>
                      <a:endParaRPr lang="sv-SE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2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Juli</a:t>
                      </a:r>
                      <a:endParaRPr lang="sv-SE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2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</a:t>
                      </a:r>
                      <a:endParaRPr lang="sv-SE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2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</a:t>
                      </a:r>
                      <a:endParaRPr lang="sv-SE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2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Okt</a:t>
                      </a:r>
                      <a:endParaRPr lang="sv-SE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2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</a:t>
                      </a:r>
                      <a:endParaRPr lang="sv-SE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2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</a:t>
                      </a:r>
                      <a:endParaRPr lang="sv-SE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5794803"/>
                  </a:ext>
                </a:extLst>
              </a:tr>
              <a:tr h="15081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913174"/>
                  </a:ext>
                </a:extLst>
              </a:tr>
              <a:tr h="150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sv-SE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Tränarmöte i ert lag</a:t>
                      </a:r>
                    </a:p>
                  </a:txBody>
                  <a:tcPr marL="33676" marR="3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556993"/>
                  </a:ext>
                </a:extLst>
              </a:tr>
              <a:tr h="465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sv-SE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Önska träningstider till kommande säsong</a:t>
                      </a:r>
                    </a:p>
                  </a:txBody>
                  <a:tcPr marL="33676" marR="3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366761"/>
                  </a:ext>
                </a:extLst>
              </a:tr>
              <a:tr h="465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sv-SE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 fram lämpliga övningar. </a:t>
                      </a:r>
                      <a:br>
                        <a:rPr lang="sv-SE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sv-SE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(Även löpande under säsong)</a:t>
                      </a:r>
                    </a:p>
                  </a:txBody>
                  <a:tcPr marL="33676" marR="3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3413961"/>
                  </a:ext>
                </a:extLst>
              </a:tr>
              <a:tr h="289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Skapa mapp med övningar.</a:t>
                      </a:r>
                    </a:p>
                  </a:txBody>
                  <a:tcPr marL="33676" marR="3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2286623"/>
                  </a:ext>
                </a:extLst>
              </a:tr>
              <a:tr h="279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sv-SE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Säsongsstart, </a:t>
                      </a:r>
                      <a:r>
                        <a:rPr lang="sv-SE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Kick-Off</a:t>
                      </a:r>
                      <a:r>
                        <a:rPr lang="sv-SE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 När? Hur?</a:t>
                      </a:r>
                    </a:p>
                  </a:txBody>
                  <a:tcPr marL="33676" marR="3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4273717"/>
                  </a:ext>
                </a:extLst>
              </a:tr>
              <a:tr h="216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sv-SE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Planera cuper. </a:t>
                      </a:r>
                    </a:p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sv-SE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När? Vilka? Hur många?</a:t>
                      </a:r>
                    </a:p>
                  </a:txBody>
                  <a:tcPr marL="33676" marR="3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1881687"/>
                  </a:ext>
                </a:extLst>
              </a:tr>
              <a:tr h="215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sv-SE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Andra aktiviteter än IB? När?</a:t>
                      </a:r>
                    </a:p>
                  </a:txBody>
                  <a:tcPr marL="33676" marR="33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sv-SE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76" marR="33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760217"/>
                  </a:ext>
                </a:extLst>
              </a:tr>
            </a:tbl>
          </a:graphicData>
        </a:graphic>
      </p:graphicFrame>
      <p:sp>
        <p:nvSpPr>
          <p:cNvPr id="6" name="textruta 5">
            <a:extLst>
              <a:ext uri="{FF2B5EF4-FFF2-40B4-BE49-F238E27FC236}">
                <a16:creationId xmlns:a16="http://schemas.microsoft.com/office/drawing/2014/main" id="{902A00C1-CD96-4431-A773-E32C23CADB01}"/>
              </a:ext>
            </a:extLst>
          </p:cNvPr>
          <p:cNvSpPr txBox="1"/>
          <p:nvPr/>
        </p:nvSpPr>
        <p:spPr>
          <a:xfrm>
            <a:off x="838200" y="4251281"/>
            <a:ext cx="10822354" cy="255538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sv-S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April/Maj: Avsluta säsong med tränarmöte: Utvärdera säsongen, grovplanera nästa säsong. Planera in nya fokus-områden, Tränings-block. </a:t>
            </a:r>
            <a:br>
              <a:rPr lang="sv-S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Aug/sep: Detaljplanera säsongen träningsupplägg, viktiga datum, tränings- och matchfilosofi. Hur ska vi ledare vara?</a:t>
            </a:r>
            <a:br>
              <a:rPr lang="sv-S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Jan:  Tränarträff. Är vi på rätt väg? Behöver något justeras? Vem gör vad resten av säsongen?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sv-S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samråd med lagledare önska träningstider för nästa säsong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sv-S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Övningsbank finns på </a:t>
            </a:r>
            <a:r>
              <a:rPr lang="sv-SE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hemisda</a:t>
            </a:r>
            <a:r>
              <a:rPr lang="sv-S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fråga tränarkollegor med äldre lag, sök på Internet, Youtube.</a:t>
            </a:r>
            <a:br>
              <a:rPr lang="sv-S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Sök även målvaktsövningar. Printa ut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sv-S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Samla övningar i en gemensam mapp. Dela in i områden: Uppvärmning/målvakt /Pass/skott/teknik/försvar/avslut/back/forward...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sv-S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När börjar säsong? Vad göra? Pengar i lagkassa?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sv-S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Fråga tränarkollegor med äldre lag om lämpliga cuper i närområdet.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sv-S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Planera in något annat än innebandy: Bada, åk pulka, spela fotboll, judo, cirkelträning, filmkväll, 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590704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590CF0-B52D-4D2F-9097-04465DF17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233" y="-230298"/>
            <a:ext cx="10515600" cy="1325563"/>
          </a:xfrm>
        </p:spPr>
        <p:txBody>
          <a:bodyPr/>
          <a:lstStyle/>
          <a:p>
            <a:r>
              <a:rPr lang="sv-SE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Hallti</a:t>
            </a:r>
            <a:r>
              <a:rPr lang="sv-SE" sz="4400" dirty="0">
                <a:latin typeface="Calibri" panose="020F0502020204030204" pitchFamily="34" charset="0"/>
                <a:ea typeface="Calibri" panose="020F0502020204030204" pitchFamily="34" charset="0"/>
              </a:rPr>
              <a:t>der/träningstider </a:t>
            </a:r>
            <a:r>
              <a:rPr lang="sv-SE" dirty="0"/>
              <a:t> 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0160C768-EF2B-4EEC-9234-3C79895034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3991" y="822354"/>
            <a:ext cx="9870529" cy="5868075"/>
          </a:xfrm>
        </p:spPr>
      </p:pic>
    </p:spTree>
    <p:extLst>
      <p:ext uri="{BB962C8B-B14F-4D97-AF65-F5344CB8AC3E}">
        <p14:creationId xmlns:p14="http://schemas.microsoft.com/office/powerpoint/2010/main" val="3274896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E87410-6C8F-436F-B85A-246B156FF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51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v-SE" sz="8800" dirty="0">
                <a:latin typeface="Georgia Pro Black" panose="02040A02050405020203" pitchFamily="18" charset="0"/>
              </a:rPr>
              <a:t>Nu kör vi!</a:t>
            </a:r>
          </a:p>
        </p:txBody>
      </p:sp>
      <p:pic>
        <p:nvPicPr>
          <p:cNvPr id="3074" name="Picture 2" descr="Linas fotboll, innebandy och basket-blogg!: februari 2020">
            <a:extLst>
              <a:ext uri="{FF2B5EF4-FFF2-40B4-BE49-F238E27FC236}">
                <a16:creationId xmlns:a16="http://schemas.microsoft.com/office/drawing/2014/main" id="{0D7A818F-488D-4CA8-9FB9-54DB1F40C3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112" y="2143175"/>
            <a:ext cx="4927776" cy="316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F9310BC6-8F0A-4F4C-B02D-862B0B356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476" y="0"/>
            <a:ext cx="2058524" cy="268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51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3B66FD-B08B-46FE-A0E1-65783730E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264196"/>
            <a:ext cx="10131425" cy="595639"/>
          </a:xfrm>
        </p:spPr>
        <p:txBody>
          <a:bodyPr>
            <a:normAutofit fontScale="90000"/>
          </a:bodyPr>
          <a:lstStyle/>
          <a:p>
            <a:r>
              <a:rPr lang="sv-SE" dirty="0"/>
              <a:t>Agenda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B866240-E071-4C14-9126-84D05204F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646" y="1318773"/>
            <a:ext cx="10020441" cy="497738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sv-SE" sz="2000" dirty="0">
                <a:effectLst/>
                <a:ea typeface="Times New Roman" panose="02020603050405020304" pitchFamily="18" charset="0"/>
              </a:rPr>
              <a:t>13.00 Introduktion</a:t>
            </a:r>
          </a:p>
          <a:p>
            <a:pPr marL="0" indent="0">
              <a:buNone/>
            </a:pPr>
            <a:r>
              <a:rPr lang="sv-SE" sz="2000" dirty="0">
                <a:ea typeface="Times New Roman" panose="02020603050405020304" pitchFamily="18" charset="0"/>
              </a:rPr>
              <a:t>13.05 Varför Spelbok/Föräldraspelbok -  Nicklas</a:t>
            </a:r>
          </a:p>
          <a:p>
            <a:pPr marL="0" indent="0">
              <a:buNone/>
            </a:pPr>
            <a:r>
              <a:rPr lang="sv-SE" sz="2000" dirty="0">
                <a:ea typeface="Times New Roman" panose="02020603050405020304" pitchFamily="18" charset="0"/>
              </a:rPr>
              <a:t>13,20 Teori Spelbok – Kristofer</a:t>
            </a:r>
          </a:p>
          <a:p>
            <a:pPr marL="0" indent="0">
              <a:buNone/>
            </a:pPr>
            <a:r>
              <a:rPr lang="sv-SE" sz="2000" dirty="0">
                <a:ea typeface="Times New Roman" panose="02020603050405020304" pitchFamily="18" charset="0"/>
              </a:rPr>
              <a:t>14.20 Praktik Spelbok - Kristofer</a:t>
            </a:r>
          </a:p>
          <a:p>
            <a:pPr marL="0" indent="0">
              <a:buNone/>
            </a:pPr>
            <a:r>
              <a:rPr lang="sv-SE" sz="2000" dirty="0">
                <a:ea typeface="Times New Roman" panose="02020603050405020304" pitchFamily="18" charset="0"/>
              </a:rPr>
              <a:t>15.05 Fika</a:t>
            </a:r>
          </a:p>
          <a:p>
            <a:pPr marL="0" indent="0">
              <a:buNone/>
            </a:pPr>
            <a:r>
              <a:rPr lang="sv-SE" sz="2000" dirty="0">
                <a:ea typeface="Times New Roman" panose="02020603050405020304" pitchFamily="18" charset="0"/>
              </a:rPr>
              <a:t>15.20 Information från styrelsen (lagkassor mm)</a:t>
            </a:r>
          </a:p>
          <a:p>
            <a:pPr marL="0" indent="0">
              <a:buNone/>
            </a:pPr>
            <a:r>
              <a:rPr lang="sv-SE" sz="2000" dirty="0">
                <a:effectLst/>
                <a:ea typeface="Times New Roman" panose="02020603050405020304" pitchFamily="18" charset="0"/>
              </a:rPr>
              <a:t>16.00 Höstlovscamp + Samarbete Sirius Nicklas</a:t>
            </a:r>
            <a:endParaRPr lang="sv-SE" sz="20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2000" dirty="0">
                <a:effectLst/>
                <a:ea typeface="Times New Roman" panose="02020603050405020304" pitchFamily="18" charset="0"/>
              </a:rPr>
              <a:t>16.10 Innebandy kalender – Michael Södersved</a:t>
            </a:r>
            <a:endParaRPr lang="sv-SE" sz="20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2000" dirty="0">
                <a:effectLst/>
                <a:ea typeface="Times New Roman" panose="02020603050405020304" pitchFamily="18" charset="0"/>
              </a:rPr>
              <a:t>16.30 Unga ledare info och genomgång av syfte - Nicklas </a:t>
            </a:r>
            <a:endParaRPr lang="sv-SE" sz="20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2000" dirty="0">
                <a:effectLst/>
                <a:ea typeface="Times New Roman" panose="02020603050405020304" pitchFamily="18" charset="0"/>
              </a:rPr>
              <a:t>16.50 Övrigt ( i mån av tid)</a:t>
            </a:r>
          </a:p>
          <a:p>
            <a:pPr marL="800100" lvl="1" indent="-342900">
              <a:buFont typeface="+mj-lt"/>
              <a:buAutoNum type="arabicPeriod"/>
            </a:pPr>
            <a:r>
              <a:rPr lang="sv-SE" sz="1800" dirty="0">
                <a:effectLst/>
                <a:ea typeface="Times New Roman" panose="02020603050405020304" pitchFamily="18" charset="0"/>
              </a:rPr>
              <a:t>Planering gemensam </a:t>
            </a:r>
          </a:p>
          <a:p>
            <a:pPr marL="800100" lvl="1" indent="-342900">
              <a:buFont typeface="+mj-lt"/>
              <a:buAutoNum type="arabicPeriod"/>
            </a:pPr>
            <a:r>
              <a:rPr lang="sv-SE" sz="1800" dirty="0">
                <a:effectLst/>
                <a:ea typeface="Times New Roman" panose="02020603050405020304" pitchFamily="18" charset="0"/>
              </a:rPr>
              <a:t>info om samarbete med Sirius och inbjudan till 5 dubbelmatcher under säsong med studiebesök, genomgångar och utbildningar i anslutning till matcher av Sirius </a:t>
            </a:r>
            <a:endParaRPr lang="sv-SE" sz="1800" dirty="0">
              <a:effectLst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sv-SE" sz="2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/>
            <a:endParaRPr lang="sv-SE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+mj-lt"/>
              <a:buAutoNum type="alphaLcParenR"/>
            </a:pPr>
            <a:endParaRPr lang="sv-S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86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641CF16E-4EE4-4684-8AF0-8763ED8EA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dirty="0">
                <a:ea typeface="Times New Roman" panose="02020603050405020304" pitchFamily="18" charset="0"/>
              </a:rPr>
              <a:t>Varför Spelbok/Föräldraspelbok</a:t>
            </a:r>
            <a:endParaRPr lang="sv-SE" dirty="0"/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2801228-806A-4948-9BD9-7F007590F8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543969"/>
            <a:ext cx="5181600" cy="2914650"/>
          </a:xfrm>
          <a:prstGeom prst="rect">
            <a:avLst/>
          </a:prstGeom>
        </p:spPr>
      </p:pic>
      <p:pic>
        <p:nvPicPr>
          <p:cNvPr id="12" name="Platshållare för innehåll 11">
            <a:extLst>
              <a:ext uri="{FF2B5EF4-FFF2-40B4-BE49-F238E27FC236}">
                <a16:creationId xmlns:a16="http://schemas.microsoft.com/office/drawing/2014/main" id="{B68EB6C3-4EBA-41E5-836D-CE1FD5401B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543969"/>
            <a:ext cx="51816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41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114B8D-D787-47FD-96CF-A83DF65E8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Styrelseinformation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E264ECD-0413-48A2-9F79-92A63009B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54292" cy="4351338"/>
          </a:xfrm>
        </p:spPr>
        <p:txBody>
          <a:bodyPr>
            <a:normAutofit fontScale="85000" lnSpcReduction="20000"/>
          </a:bodyPr>
          <a:lstStyle/>
          <a:p>
            <a:r>
              <a:rPr lang="sv-SE" dirty="0"/>
              <a:t>Ekonomi</a:t>
            </a:r>
          </a:p>
          <a:p>
            <a:pPr lvl="1"/>
            <a:r>
              <a:rPr lang="sv-SE" dirty="0"/>
              <a:t>Lagkassor (Status, syfte mm)</a:t>
            </a:r>
          </a:p>
          <a:p>
            <a:pPr lvl="1"/>
            <a:r>
              <a:rPr lang="sv-SE" dirty="0">
                <a:hlinkClick r:id="rId2" action="ppaction://hlinksldjump"/>
              </a:rPr>
              <a:t>LOK</a:t>
            </a:r>
            <a:endParaRPr lang="sv-SE" dirty="0"/>
          </a:p>
          <a:p>
            <a:r>
              <a:rPr lang="sv-SE" dirty="0"/>
              <a:t>Trygg Idrott</a:t>
            </a:r>
          </a:p>
          <a:p>
            <a:r>
              <a:rPr lang="sv-SE" dirty="0"/>
              <a:t>Covid-19 info </a:t>
            </a:r>
            <a:r>
              <a:rPr lang="sv-SE" dirty="0">
                <a:hlinkClick r:id="rId3"/>
              </a:rPr>
              <a:t>förbundsinfo</a:t>
            </a:r>
            <a:endParaRPr lang="sv-SE" dirty="0"/>
          </a:p>
          <a:p>
            <a:r>
              <a:rPr lang="sv-SE" dirty="0"/>
              <a:t>Uppdatera IBIS,  </a:t>
            </a:r>
            <a:r>
              <a:rPr lang="sv-SE" b="0" i="0" dirty="0">
                <a:solidFill>
                  <a:srgbClr val="589CDE"/>
                </a:solidFill>
                <a:effectLst/>
                <a:latin typeface="Montserrat"/>
                <a:hlinkClick r:id="rId4" tooltip="Resultat- &amp; Spelprogram"/>
              </a:rPr>
              <a:t>Preliminärt spelschema</a:t>
            </a:r>
            <a:r>
              <a:rPr lang="sv-SE" dirty="0"/>
              <a:t>. Matchflyttar efter 1/9</a:t>
            </a:r>
          </a:p>
          <a:p>
            <a:r>
              <a:rPr lang="sv-SE" dirty="0">
                <a:hlinkClick r:id="rId5" action="ppaction://hlinksldjump"/>
              </a:rPr>
              <a:t>Domarnas fokusområden</a:t>
            </a:r>
            <a:endParaRPr lang="sv-SE" dirty="0"/>
          </a:p>
          <a:p>
            <a:r>
              <a:rPr lang="sv-SE" dirty="0">
                <a:hlinkClick r:id="rId6"/>
              </a:rPr>
              <a:t>Utbildningar</a:t>
            </a:r>
            <a:r>
              <a:rPr lang="sv-SE" dirty="0"/>
              <a:t> </a:t>
            </a:r>
          </a:p>
          <a:p>
            <a:r>
              <a:rPr lang="sv-SE" dirty="0" err="1"/>
              <a:t>Wifi</a:t>
            </a:r>
            <a:r>
              <a:rPr lang="sv-SE" dirty="0"/>
              <a:t> i hallen</a:t>
            </a:r>
          </a:p>
          <a:p>
            <a:r>
              <a:rPr lang="sv-SE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TV-skärm vid troféskåpet</a:t>
            </a:r>
          </a:p>
          <a:p>
            <a:r>
              <a:rPr lang="sv-SE" dirty="0">
                <a:latin typeface="Calibri" panose="020F0502020204030204" pitchFamily="34" charset="0"/>
              </a:rPr>
              <a:t>Materialpolicy</a:t>
            </a:r>
            <a:endParaRPr lang="sv-SE" dirty="0"/>
          </a:p>
          <a:p>
            <a:endParaRPr lang="sv-SE" dirty="0"/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B406B933-2A6F-4C55-A7B5-C242294DC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209887"/>
              </p:ext>
            </p:extLst>
          </p:nvPr>
        </p:nvGraphicFramePr>
        <p:xfrm>
          <a:off x="9502803" y="1912608"/>
          <a:ext cx="2590175" cy="4787443"/>
        </p:xfrm>
        <a:graphic>
          <a:graphicData uri="http://schemas.openxmlformats.org/drawingml/2006/table">
            <a:tbl>
              <a:tblPr/>
              <a:tblGrid>
                <a:gridCol w="967718">
                  <a:extLst>
                    <a:ext uri="{9D8B030D-6E8A-4147-A177-3AD203B41FA5}">
                      <a16:colId xmlns:a16="http://schemas.microsoft.com/office/drawing/2014/main" val="3488256463"/>
                    </a:ext>
                  </a:extLst>
                </a:gridCol>
                <a:gridCol w="1622457">
                  <a:extLst>
                    <a:ext uri="{9D8B030D-6E8A-4147-A177-3AD203B41FA5}">
                      <a16:colId xmlns:a16="http://schemas.microsoft.com/office/drawing/2014/main" val="46555346"/>
                    </a:ext>
                  </a:extLst>
                </a:gridCol>
              </a:tblGrid>
              <a:tr h="139243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Adam</a:t>
                      </a:r>
                    </a:p>
                  </a:txBody>
                  <a:tcPr marL="2678" marR="2678" marT="267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Hellström</a:t>
                      </a:r>
                    </a:p>
                  </a:txBody>
                  <a:tcPr marL="2678" marR="2678" marT="267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583080"/>
                  </a:ext>
                </a:extLst>
              </a:tr>
              <a:tr h="139243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Albin</a:t>
                      </a:r>
                    </a:p>
                  </a:txBody>
                  <a:tcPr marL="2678" marR="2678" marT="267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Bystedt</a:t>
                      </a:r>
                    </a:p>
                  </a:txBody>
                  <a:tcPr marL="2678" marR="2678" marT="267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6058808"/>
                  </a:ext>
                </a:extLst>
              </a:tr>
              <a:tr h="139243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Andreas</a:t>
                      </a:r>
                    </a:p>
                  </a:txBody>
                  <a:tcPr marL="2678" marR="2678" marT="267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Pallinder</a:t>
                      </a:r>
                    </a:p>
                  </a:txBody>
                  <a:tcPr marL="2678" marR="2678" marT="267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980729"/>
                  </a:ext>
                </a:extLst>
              </a:tr>
              <a:tr h="139243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Anna</a:t>
                      </a:r>
                    </a:p>
                  </a:txBody>
                  <a:tcPr marL="2678" marR="2678" marT="267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Isberg</a:t>
                      </a:r>
                    </a:p>
                  </a:txBody>
                  <a:tcPr marL="2678" marR="2678" marT="267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9735313"/>
                  </a:ext>
                </a:extLst>
              </a:tr>
              <a:tr h="139243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Carolina</a:t>
                      </a:r>
                    </a:p>
                  </a:txBody>
                  <a:tcPr marL="2678" marR="2678" marT="267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Muskus</a:t>
                      </a:r>
                    </a:p>
                  </a:txBody>
                  <a:tcPr marL="2678" marR="2678" marT="267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8408348"/>
                  </a:ext>
                </a:extLst>
              </a:tr>
              <a:tr h="139243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Caroline</a:t>
                      </a:r>
                    </a:p>
                  </a:txBody>
                  <a:tcPr marL="2678" marR="2678" marT="267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Huusko</a:t>
                      </a:r>
                    </a:p>
                  </a:txBody>
                  <a:tcPr marL="2678" marR="2678" marT="267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300207"/>
                  </a:ext>
                </a:extLst>
              </a:tr>
              <a:tr h="139243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Christer</a:t>
                      </a:r>
                    </a:p>
                  </a:txBody>
                  <a:tcPr marL="2678" marR="2678" marT="267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Dahlgren</a:t>
                      </a:r>
                    </a:p>
                  </a:txBody>
                  <a:tcPr marL="2678" marR="2678" marT="267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7368938"/>
                  </a:ext>
                </a:extLst>
              </a:tr>
              <a:tr h="139243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Fredrik</a:t>
                      </a:r>
                    </a:p>
                  </a:txBody>
                  <a:tcPr marL="2678" marR="2678" marT="267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Jansson</a:t>
                      </a:r>
                    </a:p>
                  </a:txBody>
                  <a:tcPr marL="2678" marR="2678" marT="267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7714344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Helene</a:t>
                      </a:r>
                    </a:p>
                  </a:txBody>
                  <a:tcPr marL="2678" marR="2678" marT="267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Chandler Rosencrantz</a:t>
                      </a:r>
                    </a:p>
                  </a:txBody>
                  <a:tcPr marL="2678" marR="2678" marT="267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719225"/>
                  </a:ext>
                </a:extLst>
              </a:tr>
              <a:tr h="139243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Henrik</a:t>
                      </a:r>
                    </a:p>
                  </a:txBody>
                  <a:tcPr marL="2678" marR="2678" marT="267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Bohman</a:t>
                      </a:r>
                    </a:p>
                  </a:txBody>
                  <a:tcPr marL="2678" marR="2678" marT="267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4808477"/>
                  </a:ext>
                </a:extLst>
              </a:tr>
              <a:tr h="139243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Jessica</a:t>
                      </a:r>
                    </a:p>
                  </a:txBody>
                  <a:tcPr marL="2678" marR="2678" marT="267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Fredriksson</a:t>
                      </a:r>
                    </a:p>
                  </a:txBody>
                  <a:tcPr marL="2678" marR="2678" marT="267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477625"/>
                  </a:ext>
                </a:extLst>
              </a:tr>
              <a:tr h="139243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Johan</a:t>
                      </a:r>
                    </a:p>
                  </a:txBody>
                  <a:tcPr marL="2678" marR="2678" marT="267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Eriksson</a:t>
                      </a:r>
                    </a:p>
                  </a:txBody>
                  <a:tcPr marL="2678" marR="2678" marT="267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8065414"/>
                  </a:ext>
                </a:extLst>
              </a:tr>
              <a:tr h="139243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Johan</a:t>
                      </a:r>
                    </a:p>
                  </a:txBody>
                  <a:tcPr marL="2678" marR="2678" marT="267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Rosengren</a:t>
                      </a:r>
                    </a:p>
                  </a:txBody>
                  <a:tcPr marL="2678" marR="2678" marT="267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792739"/>
                  </a:ext>
                </a:extLst>
              </a:tr>
              <a:tr h="185121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Lars</a:t>
                      </a:r>
                    </a:p>
                  </a:txBody>
                  <a:tcPr marL="2678" marR="2678" marT="267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Andrén</a:t>
                      </a:r>
                    </a:p>
                  </a:txBody>
                  <a:tcPr marL="2678" marR="2678" marT="267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531949"/>
                  </a:ext>
                </a:extLst>
              </a:tr>
              <a:tr h="139243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Lina</a:t>
                      </a:r>
                    </a:p>
                  </a:txBody>
                  <a:tcPr marL="2678" marR="2678" marT="267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Wendelsson</a:t>
                      </a:r>
                    </a:p>
                  </a:txBody>
                  <a:tcPr marL="2678" marR="2678" marT="267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033771"/>
                  </a:ext>
                </a:extLst>
              </a:tr>
              <a:tr h="62191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Magnus</a:t>
                      </a:r>
                    </a:p>
                  </a:txBody>
                  <a:tcPr marL="2678" marR="2678" marT="267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Bergmark</a:t>
                      </a:r>
                    </a:p>
                  </a:txBody>
                  <a:tcPr marL="2678" marR="2678" marT="267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2332798"/>
                  </a:ext>
                </a:extLst>
              </a:tr>
              <a:tr h="139243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Maria</a:t>
                      </a:r>
                    </a:p>
                  </a:txBody>
                  <a:tcPr marL="2678" marR="2678" marT="267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Steiner</a:t>
                      </a:r>
                    </a:p>
                  </a:txBody>
                  <a:tcPr marL="2678" marR="2678" marT="267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736154"/>
                  </a:ext>
                </a:extLst>
              </a:tr>
              <a:tr h="139243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Martin</a:t>
                      </a:r>
                    </a:p>
                  </a:txBody>
                  <a:tcPr marL="2678" marR="2678" marT="267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Isberg</a:t>
                      </a:r>
                    </a:p>
                  </a:txBody>
                  <a:tcPr marL="2678" marR="2678" marT="267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482528"/>
                  </a:ext>
                </a:extLst>
              </a:tr>
              <a:tr h="139243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Michael</a:t>
                      </a:r>
                    </a:p>
                  </a:txBody>
                  <a:tcPr marL="2678" marR="2678" marT="267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Södersved</a:t>
                      </a:r>
                    </a:p>
                  </a:txBody>
                  <a:tcPr marL="2678" marR="2678" marT="267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5096749"/>
                  </a:ext>
                </a:extLst>
              </a:tr>
              <a:tr h="139243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Nils</a:t>
                      </a:r>
                    </a:p>
                  </a:txBody>
                  <a:tcPr marL="2678" marR="2678" marT="267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Lagerlöf</a:t>
                      </a:r>
                    </a:p>
                  </a:txBody>
                  <a:tcPr marL="2678" marR="2678" marT="267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9150644"/>
                  </a:ext>
                </a:extLst>
              </a:tr>
              <a:tr h="139243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Nina</a:t>
                      </a:r>
                    </a:p>
                  </a:txBody>
                  <a:tcPr marL="2678" marR="2678" marT="267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Cronee</a:t>
                      </a:r>
                    </a:p>
                  </a:txBody>
                  <a:tcPr marL="2678" marR="2678" marT="267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0805322"/>
                  </a:ext>
                </a:extLst>
              </a:tr>
              <a:tr h="139243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Olle</a:t>
                      </a:r>
                    </a:p>
                  </a:txBody>
                  <a:tcPr marL="2678" marR="2678" marT="267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Östlund</a:t>
                      </a:r>
                    </a:p>
                  </a:txBody>
                  <a:tcPr marL="2678" marR="2678" marT="267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5579011"/>
                  </a:ext>
                </a:extLst>
              </a:tr>
              <a:tr h="139243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Pascale</a:t>
                      </a:r>
                    </a:p>
                  </a:txBody>
                  <a:tcPr marL="2678" marR="2678" marT="267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Saouk</a:t>
                      </a:r>
                    </a:p>
                  </a:txBody>
                  <a:tcPr marL="2678" marR="2678" marT="267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961846"/>
                  </a:ext>
                </a:extLst>
              </a:tr>
              <a:tr h="139243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Peter</a:t>
                      </a:r>
                    </a:p>
                  </a:txBody>
                  <a:tcPr marL="2678" marR="2678" marT="267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Bengtsson</a:t>
                      </a:r>
                    </a:p>
                  </a:txBody>
                  <a:tcPr marL="2678" marR="2678" marT="267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750664"/>
                  </a:ext>
                </a:extLst>
              </a:tr>
              <a:tr h="139243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Richard</a:t>
                      </a:r>
                    </a:p>
                  </a:txBody>
                  <a:tcPr marL="2678" marR="2678" marT="267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Svensk</a:t>
                      </a:r>
                    </a:p>
                  </a:txBody>
                  <a:tcPr marL="2678" marR="2678" marT="267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8366046"/>
                  </a:ext>
                </a:extLst>
              </a:tr>
              <a:tr h="139243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Robin</a:t>
                      </a:r>
                    </a:p>
                  </a:txBody>
                  <a:tcPr marL="2678" marR="2678" marT="267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Lindén</a:t>
                      </a:r>
                    </a:p>
                  </a:txBody>
                  <a:tcPr marL="2678" marR="2678" marT="267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0125505"/>
                  </a:ext>
                </a:extLst>
              </a:tr>
              <a:tr h="139243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Soni</a:t>
                      </a:r>
                    </a:p>
                  </a:txBody>
                  <a:tcPr marL="2678" marR="2678" marT="267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Milint</a:t>
                      </a:r>
                    </a:p>
                  </a:txBody>
                  <a:tcPr marL="2678" marR="2678" marT="267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765883"/>
                  </a:ext>
                </a:extLst>
              </a:tr>
              <a:tr h="139243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Tommy</a:t>
                      </a:r>
                    </a:p>
                  </a:txBody>
                  <a:tcPr marL="2678" marR="2678" marT="267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Berglind</a:t>
                      </a:r>
                    </a:p>
                  </a:txBody>
                  <a:tcPr marL="2678" marR="2678" marT="267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2821731"/>
                  </a:ext>
                </a:extLst>
              </a:tr>
            </a:tbl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A160DFAA-41C9-4383-8155-ED1390E1E2D5}"/>
              </a:ext>
            </a:extLst>
          </p:cNvPr>
          <p:cNvSpPr txBox="1"/>
          <p:nvPr/>
        </p:nvSpPr>
        <p:spPr>
          <a:xfrm>
            <a:off x="9010488" y="1027906"/>
            <a:ext cx="3181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u="sng" dirty="0"/>
              <a:t>Nedan personer har ledarlicens </a:t>
            </a:r>
            <a:br>
              <a:rPr lang="sv-SE" u="sng" dirty="0"/>
            </a:br>
            <a:r>
              <a:rPr lang="sv-SE" u="sng" dirty="0"/>
              <a:t>för denna säsong  enligt IBIS</a:t>
            </a:r>
          </a:p>
        </p:txBody>
      </p:sp>
    </p:spTree>
    <p:extLst>
      <p:ext uri="{BB962C8B-B14F-4D97-AF65-F5344CB8AC3E}">
        <p14:creationId xmlns:p14="http://schemas.microsoft.com/office/powerpoint/2010/main" val="391845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52604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AAC56694-E172-4058-A844-AFC93EDF6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213" y="731520"/>
            <a:ext cx="6089904" cy="1426464"/>
          </a:xfrm>
        </p:spPr>
        <p:txBody>
          <a:bodyPr>
            <a:normAutofit/>
          </a:bodyPr>
          <a:lstStyle/>
          <a:p>
            <a:pPr algn="ctr"/>
            <a:r>
              <a:rPr lang="sv-SE">
                <a:solidFill>
                  <a:srgbClr val="FFFFFF"/>
                </a:solidFill>
              </a:rPr>
              <a:t>Lagkassor Sigtuna IF IBK maj 2021 - april 2022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Platshållare för innehåll 7">
            <a:extLst>
              <a:ext uri="{FF2B5EF4-FFF2-40B4-BE49-F238E27FC236}">
                <a16:creationId xmlns:a16="http://schemas.microsoft.com/office/drawing/2014/main" id="{275F6387-6443-4CEF-8E37-CD0A16C370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0928977"/>
              </p:ext>
            </p:extLst>
          </p:nvPr>
        </p:nvGraphicFramePr>
        <p:xfrm>
          <a:off x="88017" y="3090463"/>
          <a:ext cx="11980106" cy="2699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832">
                  <a:extLst>
                    <a:ext uri="{9D8B030D-6E8A-4147-A177-3AD203B41FA5}">
                      <a16:colId xmlns:a16="http://schemas.microsoft.com/office/drawing/2014/main" val="2531834304"/>
                    </a:ext>
                  </a:extLst>
                </a:gridCol>
                <a:gridCol w="1136493">
                  <a:extLst>
                    <a:ext uri="{9D8B030D-6E8A-4147-A177-3AD203B41FA5}">
                      <a16:colId xmlns:a16="http://schemas.microsoft.com/office/drawing/2014/main" val="4270467476"/>
                    </a:ext>
                  </a:extLst>
                </a:gridCol>
                <a:gridCol w="747901">
                  <a:extLst>
                    <a:ext uri="{9D8B030D-6E8A-4147-A177-3AD203B41FA5}">
                      <a16:colId xmlns:a16="http://schemas.microsoft.com/office/drawing/2014/main" val="502284486"/>
                    </a:ext>
                  </a:extLst>
                </a:gridCol>
                <a:gridCol w="567616">
                  <a:extLst>
                    <a:ext uri="{9D8B030D-6E8A-4147-A177-3AD203B41FA5}">
                      <a16:colId xmlns:a16="http://schemas.microsoft.com/office/drawing/2014/main" val="1870814182"/>
                    </a:ext>
                  </a:extLst>
                </a:gridCol>
                <a:gridCol w="595372">
                  <a:extLst>
                    <a:ext uri="{9D8B030D-6E8A-4147-A177-3AD203B41FA5}">
                      <a16:colId xmlns:a16="http://schemas.microsoft.com/office/drawing/2014/main" val="1472278059"/>
                    </a:ext>
                  </a:extLst>
                </a:gridCol>
                <a:gridCol w="595372">
                  <a:extLst>
                    <a:ext uri="{9D8B030D-6E8A-4147-A177-3AD203B41FA5}">
                      <a16:colId xmlns:a16="http://schemas.microsoft.com/office/drawing/2014/main" val="4066586044"/>
                    </a:ext>
                  </a:extLst>
                </a:gridCol>
                <a:gridCol w="595372">
                  <a:extLst>
                    <a:ext uri="{9D8B030D-6E8A-4147-A177-3AD203B41FA5}">
                      <a16:colId xmlns:a16="http://schemas.microsoft.com/office/drawing/2014/main" val="727275742"/>
                    </a:ext>
                  </a:extLst>
                </a:gridCol>
                <a:gridCol w="595372">
                  <a:extLst>
                    <a:ext uri="{9D8B030D-6E8A-4147-A177-3AD203B41FA5}">
                      <a16:colId xmlns:a16="http://schemas.microsoft.com/office/drawing/2014/main" val="2962239871"/>
                    </a:ext>
                  </a:extLst>
                </a:gridCol>
                <a:gridCol w="595372">
                  <a:extLst>
                    <a:ext uri="{9D8B030D-6E8A-4147-A177-3AD203B41FA5}">
                      <a16:colId xmlns:a16="http://schemas.microsoft.com/office/drawing/2014/main" val="612688052"/>
                    </a:ext>
                  </a:extLst>
                </a:gridCol>
                <a:gridCol w="595372">
                  <a:extLst>
                    <a:ext uri="{9D8B030D-6E8A-4147-A177-3AD203B41FA5}">
                      <a16:colId xmlns:a16="http://schemas.microsoft.com/office/drawing/2014/main" val="4246685140"/>
                    </a:ext>
                  </a:extLst>
                </a:gridCol>
                <a:gridCol w="595372">
                  <a:extLst>
                    <a:ext uri="{9D8B030D-6E8A-4147-A177-3AD203B41FA5}">
                      <a16:colId xmlns:a16="http://schemas.microsoft.com/office/drawing/2014/main" val="1861230468"/>
                    </a:ext>
                  </a:extLst>
                </a:gridCol>
                <a:gridCol w="595372">
                  <a:extLst>
                    <a:ext uri="{9D8B030D-6E8A-4147-A177-3AD203B41FA5}">
                      <a16:colId xmlns:a16="http://schemas.microsoft.com/office/drawing/2014/main" val="1934178634"/>
                    </a:ext>
                  </a:extLst>
                </a:gridCol>
                <a:gridCol w="935975">
                  <a:extLst>
                    <a:ext uri="{9D8B030D-6E8A-4147-A177-3AD203B41FA5}">
                      <a16:colId xmlns:a16="http://schemas.microsoft.com/office/drawing/2014/main" val="2955843246"/>
                    </a:ext>
                  </a:extLst>
                </a:gridCol>
                <a:gridCol w="519337">
                  <a:extLst>
                    <a:ext uri="{9D8B030D-6E8A-4147-A177-3AD203B41FA5}">
                      <a16:colId xmlns:a16="http://schemas.microsoft.com/office/drawing/2014/main" val="2445657221"/>
                    </a:ext>
                  </a:extLst>
                </a:gridCol>
                <a:gridCol w="567616">
                  <a:extLst>
                    <a:ext uri="{9D8B030D-6E8A-4147-A177-3AD203B41FA5}">
                      <a16:colId xmlns:a16="http://schemas.microsoft.com/office/drawing/2014/main" val="214806730"/>
                    </a:ext>
                  </a:extLst>
                </a:gridCol>
                <a:gridCol w="595372">
                  <a:extLst>
                    <a:ext uri="{9D8B030D-6E8A-4147-A177-3AD203B41FA5}">
                      <a16:colId xmlns:a16="http://schemas.microsoft.com/office/drawing/2014/main" val="2003901299"/>
                    </a:ext>
                  </a:extLst>
                </a:gridCol>
                <a:gridCol w="595372">
                  <a:extLst>
                    <a:ext uri="{9D8B030D-6E8A-4147-A177-3AD203B41FA5}">
                      <a16:colId xmlns:a16="http://schemas.microsoft.com/office/drawing/2014/main" val="2843081928"/>
                    </a:ext>
                  </a:extLst>
                </a:gridCol>
                <a:gridCol w="567616">
                  <a:extLst>
                    <a:ext uri="{9D8B030D-6E8A-4147-A177-3AD203B41FA5}">
                      <a16:colId xmlns:a16="http://schemas.microsoft.com/office/drawing/2014/main" val="3275960796"/>
                    </a:ext>
                  </a:extLst>
                </a:gridCol>
              </a:tblGrid>
              <a:tr h="547305"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>
                          <a:effectLst/>
                        </a:rPr>
                        <a:t>Lag</a:t>
                      </a:r>
                      <a:endParaRPr lang="sv-SE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342" marR="2950" marT="29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>
                          <a:effectLst/>
                        </a:rPr>
                        <a:t>H-Veteran</a:t>
                      </a:r>
                      <a:endParaRPr lang="sv-SE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342" marR="2950" marT="29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>
                          <a:effectLst/>
                        </a:rPr>
                        <a:t>Herr</a:t>
                      </a:r>
                      <a:endParaRPr lang="sv-SE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342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HJ</a:t>
                      </a:r>
                      <a:endParaRPr lang="sv-SE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P06</a:t>
                      </a:r>
                      <a:endParaRPr lang="sv-SE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P07</a:t>
                      </a:r>
                      <a:endParaRPr lang="sv-SE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P08</a:t>
                      </a:r>
                      <a:endParaRPr lang="sv-SE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P09</a:t>
                      </a:r>
                      <a:endParaRPr lang="sv-SE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P10</a:t>
                      </a:r>
                      <a:endParaRPr lang="sv-SE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P11</a:t>
                      </a:r>
                      <a:endParaRPr lang="sv-SE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P12</a:t>
                      </a:r>
                      <a:endParaRPr lang="sv-SE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P13</a:t>
                      </a:r>
                      <a:endParaRPr lang="sv-SE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 dirty="0">
                          <a:effectLst/>
                        </a:rPr>
                        <a:t>D-Veteran</a:t>
                      </a:r>
                      <a:endParaRPr lang="sv-SE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342" marR="2950" marT="29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>
                          <a:effectLst/>
                        </a:rPr>
                        <a:t>Dam</a:t>
                      </a:r>
                      <a:endParaRPr lang="sv-SE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342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F-röd</a:t>
                      </a:r>
                      <a:endParaRPr lang="sv-SE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F06-07</a:t>
                      </a:r>
                      <a:endParaRPr lang="sv-SE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F08-09</a:t>
                      </a:r>
                      <a:endParaRPr lang="sv-SE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S:a</a:t>
                      </a:r>
                      <a:endParaRPr lang="sv-SE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extLst>
                  <a:ext uri="{0D108BD9-81ED-4DB2-BD59-A6C34878D82A}">
                    <a16:rowId xmlns:a16="http://schemas.microsoft.com/office/drawing/2014/main" val="14864330"/>
                  </a:ext>
                </a:extLst>
              </a:tr>
              <a:tr h="80247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>
                          <a:effectLst/>
                        </a:rPr>
                        <a:t>IB 2021-05-01</a:t>
                      </a:r>
                      <a:endParaRPr lang="sv-SE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342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9 985</a:t>
                      </a:r>
                      <a:endParaRPr lang="sv-S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6 817</a:t>
                      </a:r>
                      <a:endParaRPr lang="sv-S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48 860</a:t>
                      </a:r>
                      <a:endParaRPr lang="sv-S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36 950</a:t>
                      </a:r>
                      <a:endParaRPr lang="sv-S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19 692</a:t>
                      </a:r>
                      <a:endParaRPr lang="sv-S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28 931</a:t>
                      </a:r>
                      <a:endParaRPr lang="sv-S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4 432</a:t>
                      </a:r>
                      <a:endParaRPr lang="sv-S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 dirty="0">
                          <a:effectLst/>
                        </a:rPr>
                        <a:t>9 630</a:t>
                      </a:r>
                      <a:endParaRPr lang="sv-SE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 dirty="0">
                          <a:effectLst/>
                        </a:rPr>
                        <a:t>8 615</a:t>
                      </a:r>
                      <a:endParaRPr lang="sv-SE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 dirty="0">
                          <a:effectLst/>
                        </a:rPr>
                        <a:t>1 419</a:t>
                      </a:r>
                      <a:endParaRPr lang="sv-SE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 dirty="0">
                          <a:effectLst/>
                        </a:rPr>
                        <a:t>1 419</a:t>
                      </a:r>
                      <a:endParaRPr lang="sv-SE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 dirty="0">
                          <a:effectLst/>
                        </a:rPr>
                        <a:t>2 975</a:t>
                      </a:r>
                      <a:endParaRPr lang="sv-SE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6 144</a:t>
                      </a:r>
                      <a:endParaRPr lang="sv-S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12 560</a:t>
                      </a:r>
                      <a:endParaRPr lang="sv-S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42 599</a:t>
                      </a:r>
                      <a:endParaRPr lang="sv-S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29 169</a:t>
                      </a:r>
                      <a:endParaRPr lang="sv-S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270 195</a:t>
                      </a:r>
                      <a:endParaRPr lang="sv-SE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extLst>
                  <a:ext uri="{0D108BD9-81ED-4DB2-BD59-A6C34878D82A}">
                    <a16:rowId xmlns:a16="http://schemas.microsoft.com/office/drawing/2014/main" val="3543675371"/>
                  </a:ext>
                </a:extLst>
              </a:tr>
              <a:tr h="547305"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>
                          <a:effectLst/>
                        </a:rPr>
                        <a:t>Netto i år</a:t>
                      </a:r>
                      <a:endParaRPr lang="sv-SE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342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0</a:t>
                      </a:r>
                      <a:endParaRPr lang="sv-S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0</a:t>
                      </a:r>
                      <a:endParaRPr lang="sv-S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0</a:t>
                      </a:r>
                      <a:endParaRPr lang="sv-S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-5 000</a:t>
                      </a:r>
                      <a:endParaRPr lang="sv-S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-3 997</a:t>
                      </a:r>
                      <a:endParaRPr lang="sv-S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-5 873</a:t>
                      </a:r>
                      <a:endParaRPr lang="sv-S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0</a:t>
                      </a:r>
                      <a:endParaRPr lang="sv-S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-1 338</a:t>
                      </a:r>
                      <a:endParaRPr lang="sv-S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0</a:t>
                      </a:r>
                      <a:endParaRPr lang="sv-S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0</a:t>
                      </a:r>
                      <a:endParaRPr lang="sv-S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0</a:t>
                      </a:r>
                      <a:endParaRPr lang="sv-S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0</a:t>
                      </a:r>
                      <a:endParaRPr lang="sv-S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-207</a:t>
                      </a:r>
                      <a:endParaRPr lang="sv-S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0</a:t>
                      </a:r>
                      <a:endParaRPr lang="sv-S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-594</a:t>
                      </a:r>
                      <a:endParaRPr lang="sv-S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-5 436</a:t>
                      </a:r>
                      <a:endParaRPr lang="sv-S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-22 446</a:t>
                      </a:r>
                      <a:endParaRPr lang="sv-SE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extLst>
                  <a:ext uri="{0D108BD9-81ED-4DB2-BD59-A6C34878D82A}">
                    <a16:rowId xmlns:a16="http://schemas.microsoft.com/office/drawing/2014/main" val="1255441773"/>
                  </a:ext>
                </a:extLst>
              </a:tr>
              <a:tr h="80247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>
                          <a:effectLst/>
                        </a:rPr>
                        <a:t>UB 2021-07-31</a:t>
                      </a:r>
                      <a:endParaRPr lang="sv-SE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342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9 985</a:t>
                      </a:r>
                      <a:endParaRPr lang="sv-S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6 817</a:t>
                      </a:r>
                      <a:endParaRPr lang="sv-S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48 860</a:t>
                      </a:r>
                      <a:endParaRPr lang="sv-S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31 950</a:t>
                      </a:r>
                      <a:endParaRPr lang="sv-S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15 695</a:t>
                      </a:r>
                      <a:endParaRPr lang="sv-S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23 057</a:t>
                      </a:r>
                      <a:endParaRPr lang="sv-S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4 432</a:t>
                      </a:r>
                      <a:endParaRPr lang="sv-S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8 292</a:t>
                      </a:r>
                      <a:endParaRPr lang="sv-S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8 615</a:t>
                      </a:r>
                      <a:endParaRPr lang="sv-S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1 419</a:t>
                      </a:r>
                      <a:endParaRPr lang="sv-S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1 419</a:t>
                      </a:r>
                      <a:endParaRPr lang="sv-S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2 975</a:t>
                      </a:r>
                      <a:endParaRPr lang="sv-S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5 937</a:t>
                      </a:r>
                      <a:endParaRPr lang="sv-S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12 560</a:t>
                      </a:r>
                      <a:endParaRPr lang="sv-S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42 005</a:t>
                      </a:r>
                      <a:endParaRPr lang="sv-S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>
                          <a:effectLst/>
                        </a:rPr>
                        <a:t>23 733</a:t>
                      </a:r>
                      <a:endParaRPr lang="sv-S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u="none" strike="noStrike" dirty="0">
                          <a:effectLst/>
                        </a:rPr>
                        <a:t>247 749</a:t>
                      </a:r>
                      <a:endParaRPr lang="sv-SE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0" marR="2950" marT="2950" marB="0" anchor="ctr"/>
                </a:tc>
                <a:extLst>
                  <a:ext uri="{0D108BD9-81ED-4DB2-BD59-A6C34878D82A}">
                    <a16:rowId xmlns:a16="http://schemas.microsoft.com/office/drawing/2014/main" val="3532405334"/>
                  </a:ext>
                </a:extLst>
              </a:tr>
            </a:tbl>
          </a:graphicData>
        </a:graphic>
      </p:graphicFrame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FC0D8E7B-6152-49CE-8470-C29247BD4F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913201"/>
              </p:ext>
            </p:extLst>
          </p:nvPr>
        </p:nvGraphicFramePr>
        <p:xfrm>
          <a:off x="10191247" y="1097193"/>
          <a:ext cx="9144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2" imgW="914608" imgH="774746" progId="Excel.Sheet.12">
                  <p:embed/>
                </p:oleObj>
              </mc:Choice>
              <mc:Fallback>
                <p:oleObj name="Worksheet" showAsIcon="1" r:id="rId2" imgW="914608" imgH="774746" progId="Excel.Sheet.12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FC0D8E7B-6152-49CE-8470-C29247BD4F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191247" y="1097193"/>
                        <a:ext cx="9144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1049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122C65-2CB6-459C-A12E-81653F358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393"/>
            <a:ext cx="10515600" cy="1325563"/>
          </a:xfrm>
        </p:spPr>
        <p:txBody>
          <a:bodyPr>
            <a:normAutofit/>
          </a:bodyPr>
          <a:lstStyle/>
          <a:p>
            <a:r>
              <a:rPr lang="sv-SE" dirty="0"/>
              <a:t>Lokalt Aktivitets Stöd (LOK)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E7D676C-7D1A-4AF1-82DE-9FEDA22E0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1084"/>
            <a:ext cx="10515600" cy="5187706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En gruppaktivitet ska hålla på i minst 60 minuter. En ledare måste vara där och leda. Ledaren måste samla alla i början och i slutet. Ledaren får inte leda flera aktiviteter samtidigt. Ledaren ska ha fyllt 13 år och ledaren ska vara medlem i en förening inom Riksidrottsförbundet. Minst 3 medlemmar ska vara med på aktiviteten. Max 30 medlemmar får räknas med från varje aktivitet.</a:t>
            </a:r>
          </a:p>
          <a:p>
            <a:r>
              <a:rPr lang="sv-SE" dirty="0"/>
              <a:t>Bidrag för deltagare: </a:t>
            </a:r>
          </a:p>
          <a:p>
            <a:pPr lvl="1"/>
            <a:r>
              <a:rPr lang="sv-SE" dirty="0"/>
              <a:t>Deltagaren ska vara mellan 7 och 25 år </a:t>
            </a:r>
          </a:p>
          <a:p>
            <a:pPr lvl="1"/>
            <a:r>
              <a:rPr lang="sv-SE" dirty="0"/>
              <a:t>Deltagaren ska vara medlem i er förening</a:t>
            </a:r>
          </a:p>
          <a:p>
            <a:pPr lvl="1"/>
            <a:r>
              <a:rPr lang="sv-SE" dirty="0"/>
              <a:t>För varje deltagare som är med på aktiviteten får föreningen ett bidrag</a:t>
            </a:r>
          </a:p>
          <a:p>
            <a:pPr lvl="1"/>
            <a:r>
              <a:rPr lang="sv-SE" dirty="0"/>
              <a:t>Deltagare med funktionsnedsättning får vara 7 år och upp till hur gammal som helst </a:t>
            </a:r>
          </a:p>
          <a:p>
            <a:r>
              <a:rPr lang="sv-SE" dirty="0"/>
              <a:t>Bidrag för ledare: </a:t>
            </a:r>
          </a:p>
          <a:p>
            <a:pPr lvl="1"/>
            <a:r>
              <a:rPr lang="sv-SE" dirty="0"/>
              <a:t>Ledaren ska vara minst 13 år gammal </a:t>
            </a:r>
          </a:p>
          <a:p>
            <a:pPr lvl="1"/>
            <a:r>
              <a:rPr lang="sv-SE" dirty="0"/>
              <a:t>Ledaren ska vara medlem i någon förening inom Riksidrottsförbundet</a:t>
            </a:r>
          </a:p>
          <a:p>
            <a:pPr lvl="1"/>
            <a:endParaRPr lang="sv-SE" dirty="0"/>
          </a:p>
          <a:p>
            <a:pPr marL="0" indent="0">
              <a:buNone/>
            </a:pPr>
            <a:r>
              <a:rPr lang="sv-SE" dirty="0"/>
              <a:t>Rapporteras enklast via laget.se </a:t>
            </a:r>
            <a:r>
              <a:rPr lang="sv-SE" dirty="0" err="1"/>
              <a:t>appen</a:t>
            </a:r>
            <a:r>
              <a:rPr lang="sv-SE" dirty="0"/>
              <a:t> direkt på träning!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1656361F-8252-4FFA-B193-313AA0F50723}"/>
              </a:ext>
            </a:extLst>
          </p:cNvPr>
          <p:cNvSpPr txBox="1"/>
          <p:nvPr/>
        </p:nvSpPr>
        <p:spPr>
          <a:xfrm>
            <a:off x="9737970" y="89210"/>
            <a:ext cx="2297722" cy="92333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sv-SE" b="0" i="0" dirty="0">
                <a:effectLst/>
                <a:latin typeface="Proxima Nova"/>
              </a:rPr>
              <a:t>Ledarstöd 21 kr</a:t>
            </a:r>
          </a:p>
          <a:p>
            <a:pPr algn="l"/>
            <a:r>
              <a:rPr lang="sv-SE" b="0" i="0" dirty="0">
                <a:effectLst/>
                <a:latin typeface="Proxima Nova"/>
              </a:rPr>
              <a:t>Extra ledarstöd 5 kr</a:t>
            </a:r>
          </a:p>
          <a:p>
            <a:pPr algn="l"/>
            <a:r>
              <a:rPr lang="sv-SE" b="0" i="0" dirty="0">
                <a:effectLst/>
                <a:latin typeface="Proxima Nova"/>
              </a:rPr>
              <a:t>Deltagarstöd 7 kr</a:t>
            </a:r>
            <a:endParaRPr lang="sv-SE" dirty="0"/>
          </a:p>
        </p:txBody>
      </p:sp>
      <p:sp>
        <p:nvSpPr>
          <p:cNvPr id="5" name="Återgå 4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3A629063-8626-4BEC-B10C-23573EB5E1A9}"/>
              </a:ext>
            </a:extLst>
          </p:cNvPr>
          <p:cNvSpPr/>
          <p:nvPr/>
        </p:nvSpPr>
        <p:spPr>
          <a:xfrm>
            <a:off x="11168185" y="6267938"/>
            <a:ext cx="734646" cy="50085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0690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1B7F65-E6EF-4F73-9DE3-239EDD8B3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Inför säsongen 2021-2022 kommer Stockholms Innebandyförbund fokusera på följande regelverk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953385-54FF-420E-A3D0-3CC86F725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9676"/>
            <a:ext cx="10515600" cy="4351338"/>
          </a:xfrm>
        </p:spPr>
        <p:txBody>
          <a:bodyPr>
            <a:normAutofit/>
          </a:bodyPr>
          <a:lstStyle/>
          <a:p>
            <a:r>
              <a:rPr lang="sv-SE" dirty="0"/>
              <a:t>Svordomar och Könsord</a:t>
            </a:r>
          </a:p>
          <a:p>
            <a:r>
              <a:rPr lang="sv-SE" dirty="0"/>
              <a:t>Fokus på byteszoner</a:t>
            </a:r>
          </a:p>
          <a:p>
            <a:r>
              <a:rPr lang="sv-SE" dirty="0"/>
              <a:t>Fortsatta protester</a:t>
            </a:r>
          </a:p>
          <a:p>
            <a:r>
              <a:rPr lang="sv-SE" dirty="0"/>
              <a:t>Spelförstörande moment: (Video) (605:1, 605:2)</a:t>
            </a:r>
          </a:p>
          <a:p>
            <a:r>
              <a:rPr lang="sv-SE" dirty="0"/>
              <a:t>Fasthållningar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837B786-7068-4D1F-A5D9-72DF30A82D05}"/>
              </a:ext>
            </a:extLst>
          </p:cNvPr>
          <p:cNvSpPr txBox="1"/>
          <p:nvPr/>
        </p:nvSpPr>
        <p:spPr>
          <a:xfrm>
            <a:off x="933959" y="5329924"/>
            <a:ext cx="3666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hlinkClick r:id="rId2"/>
              </a:rPr>
              <a:t>Länk till utförlig information</a:t>
            </a:r>
            <a:endParaRPr lang="sv-SE" sz="2400" dirty="0"/>
          </a:p>
        </p:txBody>
      </p:sp>
      <p:sp>
        <p:nvSpPr>
          <p:cNvPr id="5" name="Återgå 4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BA5ED22C-1FCB-496F-8100-BC529B1DC976}"/>
              </a:ext>
            </a:extLst>
          </p:cNvPr>
          <p:cNvSpPr/>
          <p:nvPr/>
        </p:nvSpPr>
        <p:spPr>
          <a:xfrm>
            <a:off x="11168185" y="6267938"/>
            <a:ext cx="734646" cy="50085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0854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F50FF8-5E11-4BF1-86E9-82223F9F0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Trygg Idrott - Mål för ledare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C66EEA7-C06F-4128-A1D8-B121E397B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Trygg Idrott ska vara en fast punkt på klubbens månatliga ledarmöte under säsong. </a:t>
            </a:r>
          </a:p>
          <a:p>
            <a:r>
              <a:rPr lang="sv-SE" dirty="0"/>
              <a:t>Alla ledare ska vara förtrogna med klubbens handlingsplan och var den finns att hitta på hemsidan. </a:t>
            </a:r>
          </a:p>
          <a:p>
            <a:r>
              <a:rPr lang="sv-SE" dirty="0"/>
              <a:t>Ledare ska informera om handlingsplanen vid föräldramöte vid höstsäsongens inledning, och fastställa att mobbning, diskriminering och kränkande särbehandling inte tolereras i klubben. </a:t>
            </a:r>
          </a:p>
          <a:p>
            <a:r>
              <a:rPr lang="sv-SE" dirty="0"/>
              <a:t>Ledare ska i samband med att man startar upp säsongen prata med spelarna i sitt lag om att vad mobbning, diskriminering och kränkande särbehandling är, att det inte tolereras i laget och vad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C1BC6B02-ADDB-4DEA-96CB-D7FD4CAA0D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906710"/>
              </p:ext>
            </p:extLst>
          </p:nvPr>
        </p:nvGraphicFramePr>
        <p:xfrm>
          <a:off x="10961077" y="365125"/>
          <a:ext cx="9144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kalobjekt för Paketeraren" showAsIcon="1" r:id="rId2" imgW="914608" imgH="774746" progId="Package">
                  <p:embed/>
                </p:oleObj>
              </mc:Choice>
              <mc:Fallback>
                <p:oleObj name="Skalobjekt för Paketeraren" showAsIcon="1" r:id="rId2" imgW="914608" imgH="774746" progId="Package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C1BC6B02-ADDB-4DEA-96CB-D7FD4CAA0D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961077" y="365125"/>
                        <a:ext cx="9144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614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A0ED8A-7B85-444A-AE36-028EEE72B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Covid-19 status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6BBCB4-120B-4FC8-A7F7-E2134765F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hlinkClick r:id="rId2"/>
              </a:rPr>
              <a:t>https://www.innebandy.se/tavling/aktuell-information-om-covid-19/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96223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1128</TotalTime>
  <Words>1473</Words>
  <Application>Microsoft Office PowerPoint</Application>
  <PresentationFormat>Bredbild</PresentationFormat>
  <Paragraphs>520</Paragraphs>
  <Slides>14</Slides>
  <Notes>1</Notes>
  <HiddenSlides>1</HiddenSlides>
  <MMClips>0</MMClips>
  <ScaleCrop>false</ScaleCrop>
  <HeadingPairs>
    <vt:vector size="8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2</vt:i4>
      </vt:variant>
      <vt:variant>
        <vt:lpstr>Bildrubriker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Georgia Pro Black</vt:lpstr>
      <vt:lpstr>Montserrat</vt:lpstr>
      <vt:lpstr>Proxima Nova</vt:lpstr>
      <vt:lpstr>Office Theme</vt:lpstr>
      <vt:lpstr>Worksheet</vt:lpstr>
      <vt:lpstr>Skalobjekt för Paketeraren</vt:lpstr>
      <vt:lpstr>Säsongskick-off 2021/22</vt:lpstr>
      <vt:lpstr>Agenda </vt:lpstr>
      <vt:lpstr>Varför Spelbok/Föräldraspelbok</vt:lpstr>
      <vt:lpstr>Styrelseinformation</vt:lpstr>
      <vt:lpstr>Lagkassor Sigtuna IF IBK maj 2021 - april 2022</vt:lpstr>
      <vt:lpstr>Lokalt Aktivitets Stöd (LOK)</vt:lpstr>
      <vt:lpstr>Inför säsongen 2021-2022 kommer Stockholms Innebandyförbund fokusera på följande regelverk</vt:lpstr>
      <vt:lpstr>Trygg Idrott - Mål för ledare </vt:lpstr>
      <vt:lpstr>Covid-19 status</vt:lpstr>
      <vt:lpstr>Innebandykalendern Lagledare</vt:lpstr>
      <vt:lpstr>PowerPoint-presentation</vt:lpstr>
      <vt:lpstr>Innebandykalendern Tränare</vt:lpstr>
      <vt:lpstr>Halltider/träningstider  </vt:lpstr>
      <vt:lpstr>Nu kör vi!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Styrelsemöte #1 2021/22</dc:title>
  <dc:creator>Håkan Wallin</dc:creator>
  <cp:lastModifiedBy>Håkan Wallin</cp:lastModifiedBy>
  <cp:revision>3</cp:revision>
  <dcterms:created xsi:type="dcterms:W3CDTF">2021-08-15T18:07:15Z</dcterms:created>
  <dcterms:modified xsi:type="dcterms:W3CDTF">2021-09-01T18:47:58Z</dcterms:modified>
</cp:coreProperties>
</file>