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2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60" r:id="rId10"/>
    <p:sldId id="281" r:id="rId11"/>
    <p:sldId id="282" r:id="rId12"/>
    <p:sldId id="283" r:id="rId13"/>
    <p:sldId id="284" r:id="rId14"/>
    <p:sldId id="276" r:id="rId15"/>
    <p:sldId id="286" r:id="rId16"/>
    <p:sldId id="30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8" r:id="rId25"/>
    <p:sldId id="299" r:id="rId26"/>
    <p:sldId id="300" r:id="rId27"/>
    <p:sldId id="301" r:id="rId28"/>
    <p:sldId id="267" r:id="rId29"/>
    <p:sldId id="270" r:id="rId30"/>
    <p:sldId id="269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Montserrat Light" panose="00000400000000000000" pitchFamily="2" charset="0"/>
      <p:regular r:id="rId41"/>
      <p:italic r:id="rId42"/>
    </p:embeddedFont>
    <p:embeddedFont>
      <p:font typeface="Montserrat Medium" panose="00000600000000000000" pitchFamily="2" charset="0"/>
      <p:regular r:id="rId43"/>
      <p: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094"/>
    <a:srgbClr val="008000"/>
    <a:srgbClr val="663300"/>
    <a:srgbClr val="CC6600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D25A2-C3CB-4B56-ADEC-DA5FB201A24A}" v="156" dt="2022-05-21T20:15:2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07" autoAdjust="0"/>
  </p:normalViewPr>
  <p:slideViewPr>
    <p:cSldViewPr snapToGrid="0">
      <p:cViewPr varScale="1">
        <p:scale>
          <a:sx n="72" d="100"/>
          <a:sy n="72" d="100"/>
        </p:scale>
        <p:origin x="1040" y="1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Wallin" userId="8949512b77535624" providerId="LiveId" clId="{A50D25A2-C3CB-4B56-ADEC-DA5FB201A24A}"/>
    <pc:docChg chg="undo redo custSel addSld delSld modSld sldOrd">
      <pc:chgData name="Håkan Wallin" userId="8949512b77535624" providerId="LiveId" clId="{A50D25A2-C3CB-4B56-ADEC-DA5FB201A24A}" dt="2022-05-21T19:51:15.933" v="2000"/>
      <pc:docMkLst>
        <pc:docMk/>
      </pc:docMkLst>
      <pc:sldChg chg="addSp modSp mod modNotes">
        <pc:chgData name="Håkan Wallin" userId="8949512b77535624" providerId="LiveId" clId="{A50D25A2-C3CB-4B56-ADEC-DA5FB201A24A}" dt="2022-05-21T17:36:43.808" v="1990" actId="113"/>
        <pc:sldMkLst>
          <pc:docMk/>
          <pc:sldMk cId="0" sldId="256"/>
        </pc:sldMkLst>
        <pc:spChg chg="add mod">
          <ac:chgData name="Håkan Wallin" userId="8949512b77535624" providerId="LiveId" clId="{A50D25A2-C3CB-4B56-ADEC-DA5FB201A24A}" dt="2022-05-21T17:36:43.808" v="1990" actId="113"/>
          <ac:spMkLst>
            <pc:docMk/>
            <pc:sldMk cId="0" sldId="256"/>
            <ac:spMk id="2" creationId="{5611A6EF-40B7-102D-EAF7-5470DEC08512}"/>
          </ac:spMkLst>
        </pc:spChg>
        <pc:picChg chg="mod">
          <ac:chgData name="Håkan Wallin" userId="8949512b77535624" providerId="LiveId" clId="{A50D25A2-C3CB-4B56-ADEC-DA5FB201A24A}" dt="2022-05-13T18:57:04.311" v="80" actId="1076"/>
          <ac:picMkLst>
            <pc:docMk/>
            <pc:sldMk cId="0" sldId="256"/>
            <ac:picMk id="19" creationId="{00000000-0000-0000-0000-000000000000}"/>
          </ac:picMkLst>
        </pc:picChg>
      </pc:sldChg>
      <pc:sldChg chg="modSp mod ord modNotes">
        <pc:chgData name="Håkan Wallin" userId="8949512b77535624" providerId="LiveId" clId="{A50D25A2-C3CB-4B56-ADEC-DA5FB201A24A}" dt="2022-05-13T19:12:56.258" v="404" actId="14100"/>
        <pc:sldMkLst>
          <pc:docMk/>
          <pc:sldMk cId="0" sldId="257"/>
        </pc:sldMkLst>
        <pc:spChg chg="mod">
          <ac:chgData name="Håkan Wallin" userId="8949512b77535624" providerId="LiveId" clId="{A50D25A2-C3CB-4B56-ADEC-DA5FB201A24A}" dt="2022-05-13T19:12:42.934" v="403" actId="12788"/>
          <ac:spMkLst>
            <pc:docMk/>
            <pc:sldMk cId="0" sldId="257"/>
            <ac:spMk id="24" creationId="{00000000-0000-0000-0000-000000000000}"/>
          </ac:spMkLst>
        </pc:spChg>
        <pc:spChg chg="mod">
          <ac:chgData name="Håkan Wallin" userId="8949512b77535624" providerId="LiveId" clId="{A50D25A2-C3CB-4B56-ADEC-DA5FB201A24A}" dt="2022-05-13T19:12:56.258" v="404" actId="14100"/>
          <ac:spMkLst>
            <pc:docMk/>
            <pc:sldMk cId="0" sldId="257"/>
            <ac:spMk id="25" creationId="{00000000-0000-0000-0000-000000000000}"/>
          </ac:spMkLst>
        </pc:spChg>
      </pc:sldChg>
      <pc:sldChg chg="modSp mod ord">
        <pc:chgData name="Håkan Wallin" userId="8949512b77535624" providerId="LiveId" clId="{A50D25A2-C3CB-4B56-ADEC-DA5FB201A24A}" dt="2022-05-13T19:31:39.126" v="538" actId="20577"/>
        <pc:sldMkLst>
          <pc:docMk/>
          <pc:sldMk cId="0" sldId="258"/>
        </pc:sldMkLst>
        <pc:spChg chg="mod">
          <ac:chgData name="Håkan Wallin" userId="8949512b77535624" providerId="LiveId" clId="{A50D25A2-C3CB-4B56-ADEC-DA5FB201A24A}" dt="2022-05-13T19:27:17.402" v="520" actId="20578"/>
          <ac:spMkLst>
            <pc:docMk/>
            <pc:sldMk cId="0" sldId="258"/>
            <ac:spMk id="30" creationId="{00000000-0000-0000-0000-000000000000}"/>
          </ac:spMkLst>
        </pc:spChg>
        <pc:spChg chg="mod">
          <ac:chgData name="Håkan Wallin" userId="8949512b77535624" providerId="LiveId" clId="{A50D25A2-C3CB-4B56-ADEC-DA5FB201A24A}" dt="2022-05-13T19:31:39.126" v="538" actId="20577"/>
          <ac:spMkLst>
            <pc:docMk/>
            <pc:sldMk cId="0" sldId="258"/>
            <ac:spMk id="31" creationId="{00000000-0000-0000-0000-000000000000}"/>
          </ac:spMkLst>
        </pc:spChg>
      </pc:sldChg>
      <pc:sldChg chg="modSp del mod">
        <pc:chgData name="Håkan Wallin" userId="8949512b77535624" providerId="LiveId" clId="{A50D25A2-C3CB-4B56-ADEC-DA5FB201A24A}" dt="2022-05-21T18:50:30.911" v="1999" actId="47"/>
        <pc:sldMkLst>
          <pc:docMk/>
          <pc:sldMk cId="0" sldId="259"/>
        </pc:sldMkLst>
        <pc:spChg chg="mod">
          <ac:chgData name="Håkan Wallin" userId="8949512b77535624" providerId="LiveId" clId="{A50D25A2-C3CB-4B56-ADEC-DA5FB201A24A}" dt="2022-05-13T18:53:19.762" v="5" actId="27636"/>
          <ac:spMkLst>
            <pc:docMk/>
            <pc:sldMk cId="0" sldId="259"/>
            <ac:spMk id="37" creationId="{00000000-0000-0000-0000-000000000000}"/>
          </ac:spMkLst>
        </pc:spChg>
      </pc:sldChg>
      <pc:sldChg chg="addSp delSp modSp mod ord">
        <pc:chgData name="Håkan Wallin" userId="8949512b77535624" providerId="LiveId" clId="{A50D25A2-C3CB-4B56-ADEC-DA5FB201A24A}" dt="2022-05-21T19:51:15.933" v="2000"/>
        <pc:sldMkLst>
          <pc:docMk/>
          <pc:sldMk cId="0" sldId="260"/>
        </pc:sldMkLst>
        <pc:spChg chg="add mod ord">
          <ac:chgData name="Håkan Wallin" userId="8949512b77535624" providerId="LiveId" clId="{A50D25A2-C3CB-4B56-ADEC-DA5FB201A24A}" dt="2022-05-13T20:56:32.867" v="839" actId="167"/>
          <ac:spMkLst>
            <pc:docMk/>
            <pc:sldMk cId="0" sldId="260"/>
            <ac:spMk id="4" creationId="{ED30A10C-B452-ACC5-DD2D-F79A92105366}"/>
          </ac:spMkLst>
        </pc:spChg>
        <pc:spChg chg="add mod">
          <ac:chgData name="Håkan Wallin" userId="8949512b77535624" providerId="LiveId" clId="{A50D25A2-C3CB-4B56-ADEC-DA5FB201A24A}" dt="2022-05-21T19:51:15.933" v="2000"/>
          <ac:spMkLst>
            <pc:docMk/>
            <pc:sldMk cId="0" sldId="260"/>
            <ac:spMk id="7" creationId="{2EBE6A68-3E18-2E9A-8FB6-B3D483A4D437}"/>
          </ac:spMkLst>
        </pc:spChg>
        <pc:spChg chg="mod">
          <ac:chgData name="Håkan Wallin" userId="8949512b77535624" providerId="LiveId" clId="{A50D25A2-C3CB-4B56-ADEC-DA5FB201A24A}" dt="2022-05-13T20:01:16.887" v="692" actId="20577"/>
          <ac:spMkLst>
            <pc:docMk/>
            <pc:sldMk cId="0" sldId="260"/>
            <ac:spMk id="45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18:56.200" v="1913" actId="6549"/>
          <ac:spMkLst>
            <pc:docMk/>
            <pc:sldMk cId="0" sldId="260"/>
            <ac:spMk id="46" creationId="{00000000-0000-0000-0000-000000000000}"/>
          </ac:spMkLst>
        </pc:spChg>
        <pc:picChg chg="add mod">
          <ac:chgData name="Håkan Wallin" userId="8949512b77535624" providerId="LiveId" clId="{A50D25A2-C3CB-4B56-ADEC-DA5FB201A24A}" dt="2022-05-13T20:56:42.664" v="840" actId="14100"/>
          <ac:picMkLst>
            <pc:docMk/>
            <pc:sldMk cId="0" sldId="260"/>
            <ac:picMk id="3" creationId="{2D44885E-E9F2-839D-59F4-2948C4C28B70}"/>
          </ac:picMkLst>
        </pc:picChg>
        <pc:picChg chg="add del mod">
          <ac:chgData name="Håkan Wallin" userId="8949512b77535624" providerId="LiveId" clId="{A50D25A2-C3CB-4B56-ADEC-DA5FB201A24A}" dt="2022-05-13T20:55:44.411" v="836" actId="478"/>
          <ac:picMkLst>
            <pc:docMk/>
            <pc:sldMk cId="0" sldId="260"/>
            <ac:picMk id="44" creationId="{00000000-0000-0000-0000-000000000000}"/>
          </ac:picMkLst>
        </pc:picChg>
      </pc:sldChg>
      <pc:sldChg chg="modSp del mod">
        <pc:chgData name="Håkan Wallin" userId="8949512b77535624" providerId="LiveId" clId="{A50D25A2-C3CB-4B56-ADEC-DA5FB201A24A}" dt="2022-05-21T18:50:30.911" v="1999" actId="47"/>
        <pc:sldMkLst>
          <pc:docMk/>
          <pc:sldMk cId="0" sldId="261"/>
        </pc:sldMkLst>
        <pc:spChg chg="mod">
          <ac:chgData name="Håkan Wallin" userId="8949512b77535624" providerId="LiveId" clId="{A50D25A2-C3CB-4B56-ADEC-DA5FB201A24A}" dt="2022-05-13T18:53:19.772" v="7" actId="27636"/>
          <ac:spMkLst>
            <pc:docMk/>
            <pc:sldMk cId="0" sldId="261"/>
            <ac:spMk id="52" creationId="{00000000-0000-0000-0000-000000000000}"/>
          </ac:spMkLst>
        </pc:spChg>
      </pc:sldChg>
      <pc:sldChg chg="modSp del mod ord">
        <pc:chgData name="Håkan Wallin" userId="8949512b77535624" providerId="LiveId" clId="{A50D25A2-C3CB-4B56-ADEC-DA5FB201A24A}" dt="2022-05-21T18:50:30.911" v="1999" actId="47"/>
        <pc:sldMkLst>
          <pc:docMk/>
          <pc:sldMk cId="0" sldId="262"/>
        </pc:sldMkLst>
        <pc:spChg chg="mod">
          <ac:chgData name="Håkan Wallin" userId="8949512b77535624" providerId="LiveId" clId="{A50D25A2-C3CB-4B56-ADEC-DA5FB201A24A}" dt="2022-05-13T18:53:19.777" v="8" actId="27636"/>
          <ac:spMkLst>
            <pc:docMk/>
            <pc:sldMk cId="0" sldId="262"/>
            <ac:spMk id="59" creationId="{00000000-0000-0000-0000-000000000000}"/>
          </ac:spMkLst>
        </pc:spChg>
      </pc:sldChg>
      <pc:sldChg chg="modSp del mod ord">
        <pc:chgData name="Håkan Wallin" userId="8949512b77535624" providerId="LiveId" clId="{A50D25A2-C3CB-4B56-ADEC-DA5FB201A24A}" dt="2022-05-21T18:50:30.911" v="1999" actId="47"/>
        <pc:sldMkLst>
          <pc:docMk/>
          <pc:sldMk cId="0" sldId="263"/>
        </pc:sldMkLst>
        <pc:spChg chg="mod">
          <ac:chgData name="Håkan Wallin" userId="8949512b77535624" providerId="LiveId" clId="{A50D25A2-C3CB-4B56-ADEC-DA5FB201A24A}" dt="2022-05-13T18:53:19.782" v="9" actId="27636"/>
          <ac:spMkLst>
            <pc:docMk/>
            <pc:sldMk cId="0" sldId="263"/>
            <ac:spMk id="66" creationId="{00000000-0000-0000-0000-000000000000}"/>
          </ac:spMkLst>
        </pc:spChg>
      </pc:sldChg>
      <pc:sldChg chg="modSp del mod ord">
        <pc:chgData name="Håkan Wallin" userId="8949512b77535624" providerId="LiveId" clId="{A50D25A2-C3CB-4B56-ADEC-DA5FB201A24A}" dt="2022-05-21T18:50:30.911" v="1999" actId="47"/>
        <pc:sldMkLst>
          <pc:docMk/>
          <pc:sldMk cId="0" sldId="264"/>
        </pc:sldMkLst>
        <pc:spChg chg="mod">
          <ac:chgData name="Håkan Wallin" userId="8949512b77535624" providerId="LiveId" clId="{A50D25A2-C3CB-4B56-ADEC-DA5FB201A24A}" dt="2022-05-13T18:53:19.787" v="10" actId="27636"/>
          <ac:spMkLst>
            <pc:docMk/>
            <pc:sldMk cId="0" sldId="264"/>
            <ac:spMk id="74" creationId="{00000000-0000-0000-0000-000000000000}"/>
          </ac:spMkLst>
        </pc:spChg>
      </pc:sldChg>
      <pc:sldChg chg="modSp del mod">
        <pc:chgData name="Håkan Wallin" userId="8949512b77535624" providerId="LiveId" clId="{A50D25A2-C3CB-4B56-ADEC-DA5FB201A24A}" dt="2022-05-21T18:50:30.911" v="1999" actId="47"/>
        <pc:sldMkLst>
          <pc:docMk/>
          <pc:sldMk cId="0" sldId="265"/>
        </pc:sldMkLst>
        <pc:spChg chg="mod">
          <ac:chgData name="Håkan Wallin" userId="8949512b77535624" providerId="LiveId" clId="{A50D25A2-C3CB-4B56-ADEC-DA5FB201A24A}" dt="2022-05-13T18:53:19.791" v="11" actId="27636"/>
          <ac:spMkLst>
            <pc:docMk/>
            <pc:sldMk cId="0" sldId="265"/>
            <ac:spMk id="82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32:06.623" v="1088" actId="1076"/>
          <ac:spMkLst>
            <pc:docMk/>
            <pc:sldMk cId="0" sldId="265"/>
            <ac:spMk id="83" creationId="{00000000-0000-0000-0000-000000000000}"/>
          </ac:spMkLst>
        </pc:spChg>
      </pc:sldChg>
      <pc:sldChg chg="modSp del mod">
        <pc:chgData name="Håkan Wallin" userId="8949512b77535624" providerId="LiveId" clId="{A50D25A2-C3CB-4B56-ADEC-DA5FB201A24A}" dt="2022-05-21T18:50:30.911" v="1999" actId="47"/>
        <pc:sldMkLst>
          <pc:docMk/>
          <pc:sldMk cId="0" sldId="266"/>
        </pc:sldMkLst>
        <pc:spChg chg="mod">
          <ac:chgData name="Håkan Wallin" userId="8949512b77535624" providerId="LiveId" clId="{A50D25A2-C3CB-4B56-ADEC-DA5FB201A24A}" dt="2022-05-13T18:53:19.796" v="12" actId="27636"/>
          <ac:spMkLst>
            <pc:docMk/>
            <pc:sldMk cId="0" sldId="266"/>
            <ac:spMk id="89" creationId="{00000000-0000-0000-0000-000000000000}"/>
          </ac:spMkLst>
        </pc:spChg>
      </pc:sldChg>
      <pc:sldChg chg="addSp delSp modSp mod ord">
        <pc:chgData name="Håkan Wallin" userId="8949512b77535624" providerId="LiveId" clId="{A50D25A2-C3CB-4B56-ADEC-DA5FB201A24A}" dt="2022-05-21T17:12:01.153" v="1841" actId="1038"/>
        <pc:sldMkLst>
          <pc:docMk/>
          <pc:sldMk cId="0" sldId="267"/>
        </pc:sldMkLst>
        <pc:spChg chg="add mod">
          <ac:chgData name="Håkan Wallin" userId="8949512b77535624" providerId="LiveId" clId="{A50D25A2-C3CB-4B56-ADEC-DA5FB201A24A}" dt="2022-05-21T17:11:45.497" v="1805"/>
          <ac:spMkLst>
            <pc:docMk/>
            <pc:sldMk cId="0" sldId="267"/>
            <ac:spMk id="5" creationId="{E7D1E62A-E1F0-3BE7-319D-6AE5930440B4}"/>
          </ac:spMkLst>
        </pc:spChg>
        <pc:spChg chg="mod">
          <ac:chgData name="Håkan Wallin" userId="8949512b77535624" providerId="LiveId" clId="{A50D25A2-C3CB-4B56-ADEC-DA5FB201A24A}" dt="2022-05-21T17:12:01.153" v="1841" actId="1038"/>
          <ac:spMkLst>
            <pc:docMk/>
            <pc:sldMk cId="0" sldId="267"/>
            <ac:spMk id="96" creationId="{00000000-0000-0000-0000-000000000000}"/>
          </ac:spMkLst>
        </pc:spChg>
        <pc:spChg chg="del">
          <ac:chgData name="Håkan Wallin" userId="8949512b77535624" providerId="LiveId" clId="{A50D25A2-C3CB-4B56-ADEC-DA5FB201A24A}" dt="2022-05-21T17:10:37.174" v="1798" actId="478"/>
          <ac:spMkLst>
            <pc:docMk/>
            <pc:sldMk cId="0" sldId="267"/>
            <ac:spMk id="97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12:01.153" v="1841" actId="1038"/>
          <ac:spMkLst>
            <pc:docMk/>
            <pc:sldMk cId="0" sldId="267"/>
            <ac:spMk id="98" creationId="{00000000-0000-0000-0000-000000000000}"/>
          </ac:spMkLst>
        </pc:spChg>
      </pc:sldChg>
      <pc:sldChg chg="modSp del mod">
        <pc:chgData name="Håkan Wallin" userId="8949512b77535624" providerId="LiveId" clId="{A50D25A2-C3CB-4B56-ADEC-DA5FB201A24A}" dt="2022-05-21T18:50:30.911" v="1999" actId="47"/>
        <pc:sldMkLst>
          <pc:docMk/>
          <pc:sldMk cId="0" sldId="268"/>
        </pc:sldMkLst>
        <pc:spChg chg="mod">
          <ac:chgData name="Håkan Wallin" userId="8949512b77535624" providerId="LiveId" clId="{A50D25A2-C3CB-4B56-ADEC-DA5FB201A24A}" dt="2022-05-13T18:53:19.805" v="14" actId="27636"/>
          <ac:spMkLst>
            <pc:docMk/>
            <pc:sldMk cId="0" sldId="268"/>
            <ac:spMk id="103" creationId="{00000000-0000-0000-0000-000000000000}"/>
          </ac:spMkLst>
        </pc:spChg>
      </pc:sldChg>
      <pc:sldChg chg="new del">
        <pc:chgData name="Håkan Wallin" userId="8949512b77535624" providerId="LiveId" clId="{A50D25A2-C3CB-4B56-ADEC-DA5FB201A24A}" dt="2022-05-13T19:13:45.199" v="406" actId="680"/>
        <pc:sldMkLst>
          <pc:docMk/>
          <pc:sldMk cId="761009549" sldId="269"/>
        </pc:sldMkLst>
      </pc:sldChg>
      <pc:sldChg chg="new del">
        <pc:chgData name="Håkan Wallin" userId="8949512b77535624" providerId="LiveId" clId="{A50D25A2-C3CB-4B56-ADEC-DA5FB201A24A}" dt="2022-05-13T19:13:56.930" v="408" actId="47"/>
        <pc:sldMkLst>
          <pc:docMk/>
          <pc:sldMk cId="1329217060" sldId="269"/>
        </pc:sldMkLst>
      </pc:sldChg>
      <pc:sldChg chg="new del">
        <pc:chgData name="Håkan Wallin" userId="8949512b77535624" providerId="LiveId" clId="{A50D25A2-C3CB-4B56-ADEC-DA5FB201A24A}" dt="2022-05-13T19:14:15.190" v="412" actId="47"/>
        <pc:sldMkLst>
          <pc:docMk/>
          <pc:sldMk cId="2593290029" sldId="269"/>
        </pc:sldMkLst>
      </pc:sldChg>
      <pc:sldChg chg="addSp delSp modSp add mod modClrScheme chgLayout">
        <pc:chgData name="Håkan Wallin" userId="8949512b77535624" providerId="LiveId" clId="{A50D25A2-C3CB-4B56-ADEC-DA5FB201A24A}" dt="2022-05-13T19:24:00.537" v="500" actId="1035"/>
        <pc:sldMkLst>
          <pc:docMk/>
          <pc:sldMk cId="3623534876" sldId="269"/>
        </pc:sldMkLst>
        <pc:spChg chg="del">
          <ac:chgData name="Håkan Wallin" userId="8949512b77535624" providerId="LiveId" clId="{A50D25A2-C3CB-4B56-ADEC-DA5FB201A24A}" dt="2022-05-13T19:15:18.282" v="414" actId="478"/>
          <ac:spMkLst>
            <pc:docMk/>
            <pc:sldMk cId="3623534876" sldId="269"/>
            <ac:spMk id="2" creationId="{5611A6EF-40B7-102D-EAF7-5470DEC08512}"/>
          </ac:spMkLst>
        </pc:spChg>
        <pc:spChg chg="add mod">
          <ac:chgData name="Håkan Wallin" userId="8949512b77535624" providerId="LiveId" clId="{A50D25A2-C3CB-4B56-ADEC-DA5FB201A24A}" dt="2022-05-13T19:24:00.537" v="500" actId="1035"/>
          <ac:spMkLst>
            <pc:docMk/>
            <pc:sldMk cId="3623534876" sldId="269"/>
            <ac:spMk id="6" creationId="{809F7F81-60AF-595D-272D-48DBD3EB5986}"/>
          </ac:spMkLst>
        </pc:spChg>
        <pc:picChg chg="add del mod">
          <ac:chgData name="Håkan Wallin" userId="8949512b77535624" providerId="LiveId" clId="{A50D25A2-C3CB-4B56-ADEC-DA5FB201A24A}" dt="2022-05-13T19:17:00.734" v="425" actId="478"/>
          <ac:picMkLst>
            <pc:docMk/>
            <pc:sldMk cId="3623534876" sldId="269"/>
            <ac:picMk id="4" creationId="{6699AF1D-F944-271E-0389-67331B5D0F59}"/>
          </ac:picMkLst>
        </pc:picChg>
        <pc:picChg chg="add mod">
          <ac:chgData name="Håkan Wallin" userId="8949512b77535624" providerId="LiveId" clId="{A50D25A2-C3CB-4B56-ADEC-DA5FB201A24A}" dt="2022-05-13T19:23:04.462" v="456" actId="12788"/>
          <ac:picMkLst>
            <pc:docMk/>
            <pc:sldMk cId="3623534876" sldId="269"/>
            <ac:picMk id="5" creationId="{2F3CF9A5-A10A-4BF6-76D1-4F0977EEB81E}"/>
          </ac:picMkLst>
        </pc:picChg>
        <pc:picChg chg="add del mod">
          <ac:chgData name="Håkan Wallin" userId="8949512b77535624" providerId="LiveId" clId="{A50D25A2-C3CB-4B56-ADEC-DA5FB201A24A}" dt="2022-05-13T19:16:00.153" v="418" actId="478"/>
          <ac:picMkLst>
            <pc:docMk/>
            <pc:sldMk cId="3623534876" sldId="269"/>
            <ac:picMk id="19" creationId="{00000000-0000-0000-0000-000000000000}"/>
          </ac:picMkLst>
        </pc:picChg>
      </pc:sldChg>
      <pc:sldChg chg="new del">
        <pc:chgData name="Håkan Wallin" userId="8949512b77535624" providerId="LiveId" clId="{A50D25A2-C3CB-4B56-ADEC-DA5FB201A24A}" dt="2022-05-13T19:14:11.223" v="411" actId="47"/>
        <pc:sldMkLst>
          <pc:docMk/>
          <pc:sldMk cId="1245345997" sldId="270"/>
        </pc:sldMkLst>
      </pc:sldChg>
      <pc:sldChg chg="addSp delSp modSp add mod ord">
        <pc:chgData name="Håkan Wallin" userId="8949512b77535624" providerId="LiveId" clId="{A50D25A2-C3CB-4B56-ADEC-DA5FB201A24A}" dt="2022-05-21T17:13:52.683" v="1911" actId="1076"/>
        <pc:sldMkLst>
          <pc:docMk/>
          <pc:sldMk cId="2539361263" sldId="270"/>
        </pc:sldMkLst>
        <pc:spChg chg="add mod">
          <ac:chgData name="Håkan Wallin" userId="8949512b77535624" providerId="LiveId" clId="{A50D25A2-C3CB-4B56-ADEC-DA5FB201A24A}" dt="2022-05-21T17:13:52.683" v="1911" actId="1076"/>
          <ac:spMkLst>
            <pc:docMk/>
            <pc:sldMk cId="2539361263" sldId="270"/>
            <ac:spMk id="4" creationId="{34738BBA-9C92-31DA-A359-B41F6639D7A4}"/>
          </ac:spMkLst>
        </pc:spChg>
        <pc:spChg chg="mod">
          <ac:chgData name="Håkan Wallin" userId="8949512b77535624" providerId="LiveId" clId="{A50D25A2-C3CB-4B56-ADEC-DA5FB201A24A}" dt="2022-05-21T17:13:28.303" v="1907" actId="1038"/>
          <ac:spMkLst>
            <pc:docMk/>
            <pc:sldMk cId="2539361263" sldId="270"/>
            <ac:spMk id="30" creationId="{00000000-0000-0000-0000-000000000000}"/>
          </ac:spMkLst>
        </pc:spChg>
        <pc:spChg chg="del">
          <ac:chgData name="Håkan Wallin" userId="8949512b77535624" providerId="LiveId" clId="{A50D25A2-C3CB-4B56-ADEC-DA5FB201A24A}" dt="2022-05-21T17:13:02.274" v="1852" actId="478"/>
          <ac:spMkLst>
            <pc:docMk/>
            <pc:sldMk cId="2539361263" sldId="270"/>
            <ac:spMk id="31" creationId="{00000000-0000-0000-0000-000000000000}"/>
          </ac:spMkLst>
        </pc:spChg>
      </pc:sldChg>
      <pc:sldChg chg="modSp add mod">
        <pc:chgData name="Håkan Wallin" userId="8949512b77535624" providerId="LiveId" clId="{A50D25A2-C3CB-4B56-ADEC-DA5FB201A24A}" dt="2022-05-21T17:17:34.534" v="1912" actId="14100"/>
        <pc:sldMkLst>
          <pc:docMk/>
          <pc:sldMk cId="2239899810" sldId="271"/>
        </pc:sldMkLst>
        <pc:spChg chg="mod">
          <ac:chgData name="Håkan Wallin" userId="8949512b77535624" providerId="LiveId" clId="{A50D25A2-C3CB-4B56-ADEC-DA5FB201A24A}" dt="2022-05-13T19:34:19.882" v="541" actId="27636"/>
          <ac:spMkLst>
            <pc:docMk/>
            <pc:sldMk cId="2239899810" sldId="271"/>
            <ac:spMk id="30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17:34.534" v="1912" actId="14100"/>
          <ac:spMkLst>
            <pc:docMk/>
            <pc:sldMk cId="2239899810" sldId="271"/>
            <ac:spMk id="31" creationId="{00000000-0000-0000-0000-000000000000}"/>
          </ac:spMkLst>
        </pc:spChg>
      </pc:sldChg>
      <pc:sldChg chg="modSp add mod ord">
        <pc:chgData name="Håkan Wallin" userId="8949512b77535624" providerId="LiveId" clId="{A50D25A2-C3CB-4B56-ADEC-DA5FB201A24A}" dt="2022-05-13T19:49:38.736" v="622" actId="113"/>
        <pc:sldMkLst>
          <pc:docMk/>
          <pc:sldMk cId="2248356216" sldId="272"/>
        </pc:sldMkLst>
        <pc:spChg chg="mod">
          <ac:chgData name="Håkan Wallin" userId="8949512b77535624" providerId="LiveId" clId="{A50D25A2-C3CB-4B56-ADEC-DA5FB201A24A}" dt="2022-05-13T19:40:07.284" v="563" actId="207"/>
          <ac:spMkLst>
            <pc:docMk/>
            <pc:sldMk cId="2248356216" sldId="272"/>
            <ac:spMk id="30" creationId="{00000000-0000-0000-0000-000000000000}"/>
          </ac:spMkLst>
        </pc:spChg>
        <pc:spChg chg="mod">
          <ac:chgData name="Håkan Wallin" userId="8949512b77535624" providerId="LiveId" clId="{A50D25A2-C3CB-4B56-ADEC-DA5FB201A24A}" dt="2022-05-13T19:49:38.736" v="622" actId="113"/>
          <ac:spMkLst>
            <pc:docMk/>
            <pc:sldMk cId="2248356216" sldId="272"/>
            <ac:spMk id="31" creationId="{00000000-0000-0000-0000-000000000000}"/>
          </ac:spMkLst>
        </pc:spChg>
      </pc:sldChg>
      <pc:sldChg chg="modSp add mod ord">
        <pc:chgData name="Håkan Wallin" userId="8949512b77535624" providerId="LiveId" clId="{A50D25A2-C3CB-4B56-ADEC-DA5FB201A24A}" dt="2022-05-13T19:48:52.229" v="616" actId="113"/>
        <pc:sldMkLst>
          <pc:docMk/>
          <pc:sldMk cId="3454427225" sldId="273"/>
        </pc:sldMkLst>
        <pc:spChg chg="mod">
          <ac:chgData name="Håkan Wallin" userId="8949512b77535624" providerId="LiveId" clId="{A50D25A2-C3CB-4B56-ADEC-DA5FB201A24A}" dt="2022-05-13T19:45:32.623" v="583" actId="207"/>
          <ac:spMkLst>
            <pc:docMk/>
            <pc:sldMk cId="3454427225" sldId="273"/>
            <ac:spMk id="30" creationId="{00000000-0000-0000-0000-000000000000}"/>
          </ac:spMkLst>
        </pc:spChg>
        <pc:spChg chg="mod">
          <ac:chgData name="Håkan Wallin" userId="8949512b77535624" providerId="LiveId" clId="{A50D25A2-C3CB-4B56-ADEC-DA5FB201A24A}" dt="2022-05-13T19:48:52.229" v="616" actId="113"/>
          <ac:spMkLst>
            <pc:docMk/>
            <pc:sldMk cId="3454427225" sldId="273"/>
            <ac:spMk id="31" creationId="{00000000-0000-0000-0000-000000000000}"/>
          </ac:spMkLst>
        </pc:spChg>
      </pc:sldChg>
      <pc:sldChg chg="modSp add mod ord">
        <pc:chgData name="Håkan Wallin" userId="8949512b77535624" providerId="LiveId" clId="{A50D25A2-C3CB-4B56-ADEC-DA5FB201A24A}" dt="2022-05-13T19:48:17.249" v="608" actId="113"/>
        <pc:sldMkLst>
          <pc:docMk/>
          <pc:sldMk cId="448524466" sldId="274"/>
        </pc:sldMkLst>
        <pc:spChg chg="mod">
          <ac:chgData name="Håkan Wallin" userId="8949512b77535624" providerId="LiveId" clId="{A50D25A2-C3CB-4B56-ADEC-DA5FB201A24A}" dt="2022-05-13T19:47:12.448" v="602" actId="207"/>
          <ac:spMkLst>
            <pc:docMk/>
            <pc:sldMk cId="448524466" sldId="274"/>
            <ac:spMk id="30" creationId="{00000000-0000-0000-0000-000000000000}"/>
          </ac:spMkLst>
        </pc:spChg>
        <pc:spChg chg="mod">
          <ac:chgData name="Håkan Wallin" userId="8949512b77535624" providerId="LiveId" clId="{A50D25A2-C3CB-4B56-ADEC-DA5FB201A24A}" dt="2022-05-13T19:48:17.249" v="608" actId="113"/>
          <ac:spMkLst>
            <pc:docMk/>
            <pc:sldMk cId="448524466" sldId="274"/>
            <ac:spMk id="31" creationId="{00000000-0000-0000-0000-000000000000}"/>
          </ac:spMkLst>
        </pc:spChg>
      </pc:sldChg>
      <pc:sldChg chg="add del">
        <pc:chgData name="Håkan Wallin" userId="8949512b77535624" providerId="LiveId" clId="{A50D25A2-C3CB-4B56-ADEC-DA5FB201A24A}" dt="2022-05-13T19:46:22.964" v="586" actId="47"/>
        <pc:sldMkLst>
          <pc:docMk/>
          <pc:sldMk cId="834021860" sldId="274"/>
        </pc:sldMkLst>
      </pc:sldChg>
      <pc:sldChg chg="addSp modSp add mod ord">
        <pc:chgData name="Håkan Wallin" userId="8949512b77535624" providerId="LiveId" clId="{A50D25A2-C3CB-4B56-ADEC-DA5FB201A24A}" dt="2022-05-13T19:58:02.094" v="658" actId="1076"/>
        <pc:sldMkLst>
          <pc:docMk/>
          <pc:sldMk cId="3426156079" sldId="275"/>
        </pc:sldMkLst>
        <pc:spChg chg="add mod">
          <ac:chgData name="Håkan Wallin" userId="8949512b77535624" providerId="LiveId" clId="{A50D25A2-C3CB-4B56-ADEC-DA5FB201A24A}" dt="2022-05-13T19:58:02.094" v="658" actId="1076"/>
          <ac:spMkLst>
            <pc:docMk/>
            <pc:sldMk cId="3426156079" sldId="275"/>
            <ac:spMk id="2" creationId="{2D2971B8-A434-2CFB-E105-56B498D66FB8}"/>
          </ac:spMkLst>
        </pc:spChg>
        <pc:spChg chg="mod">
          <ac:chgData name="Håkan Wallin" userId="8949512b77535624" providerId="LiveId" clId="{A50D25A2-C3CB-4B56-ADEC-DA5FB201A24A}" dt="2022-05-13T19:52:22.125" v="634" actId="20577"/>
          <ac:spMkLst>
            <pc:docMk/>
            <pc:sldMk cId="3426156079" sldId="275"/>
            <ac:spMk id="24" creationId="{00000000-0000-0000-0000-000000000000}"/>
          </ac:spMkLst>
        </pc:spChg>
        <pc:spChg chg="mod">
          <ac:chgData name="Håkan Wallin" userId="8949512b77535624" providerId="LiveId" clId="{A50D25A2-C3CB-4B56-ADEC-DA5FB201A24A}" dt="2022-05-13T19:55:52.253" v="647" actId="6549"/>
          <ac:spMkLst>
            <pc:docMk/>
            <pc:sldMk cId="3426156079" sldId="275"/>
            <ac:spMk id="25" creationId="{00000000-0000-0000-0000-000000000000}"/>
          </ac:spMkLst>
        </pc:spChg>
      </pc:sldChg>
      <pc:sldChg chg="addSp delSp modSp add mod ord">
        <pc:chgData name="Håkan Wallin" userId="8949512b77535624" providerId="LiveId" clId="{A50D25A2-C3CB-4B56-ADEC-DA5FB201A24A}" dt="2022-05-21T18:47:12.416" v="1998" actId="1076"/>
        <pc:sldMkLst>
          <pc:docMk/>
          <pc:sldMk cId="2933382163" sldId="276"/>
        </pc:sldMkLst>
        <pc:spChg chg="mod">
          <ac:chgData name="Håkan Wallin" userId="8949512b77535624" providerId="LiveId" clId="{A50D25A2-C3CB-4B56-ADEC-DA5FB201A24A}" dt="2022-05-13T21:00:11.713" v="846"/>
          <ac:spMkLst>
            <pc:docMk/>
            <pc:sldMk cId="2933382163" sldId="276"/>
            <ac:spMk id="45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3:27.245" v="1923" actId="403"/>
          <ac:spMkLst>
            <pc:docMk/>
            <pc:sldMk cId="2933382163" sldId="276"/>
            <ac:spMk id="46" creationId="{00000000-0000-0000-0000-000000000000}"/>
          </ac:spMkLst>
        </pc:spChg>
        <pc:picChg chg="add del mod ord">
          <ac:chgData name="Håkan Wallin" userId="8949512b77535624" providerId="LiveId" clId="{A50D25A2-C3CB-4B56-ADEC-DA5FB201A24A}" dt="2022-05-15T19:00:30.626" v="882" actId="478"/>
          <ac:picMkLst>
            <pc:docMk/>
            <pc:sldMk cId="2933382163" sldId="276"/>
            <ac:picMk id="3" creationId="{64D10769-CF48-47AB-9D99-FB258EF508A5}"/>
          </ac:picMkLst>
        </pc:picChg>
        <pc:picChg chg="add mod">
          <ac:chgData name="Håkan Wallin" userId="8949512b77535624" providerId="LiveId" clId="{A50D25A2-C3CB-4B56-ADEC-DA5FB201A24A}" dt="2022-05-21T18:47:12.416" v="1998" actId="1076"/>
          <ac:picMkLst>
            <pc:docMk/>
            <pc:sldMk cId="2933382163" sldId="276"/>
            <ac:picMk id="3" creationId="{94DCCDB3-84C6-FC39-9E81-5F8A1DAB3FAC}"/>
          </ac:picMkLst>
        </pc:picChg>
        <pc:picChg chg="del mod">
          <ac:chgData name="Håkan Wallin" userId="8949512b77535624" providerId="LiveId" clId="{A50D25A2-C3CB-4B56-ADEC-DA5FB201A24A}" dt="2022-05-21T18:37:45.820" v="1994" actId="478"/>
          <ac:picMkLst>
            <pc:docMk/>
            <pc:sldMk cId="2933382163" sldId="276"/>
            <ac:picMk id="44" creationId="{00000000-0000-0000-0000-000000000000}"/>
          </ac:picMkLst>
        </pc:picChg>
        <pc:picChg chg="add del mod">
          <ac:chgData name="Håkan Wallin" userId="8949512b77535624" providerId="LiveId" clId="{A50D25A2-C3CB-4B56-ADEC-DA5FB201A24A}" dt="2022-05-21T18:37:45.820" v="1994" actId="478"/>
          <ac:picMkLst>
            <pc:docMk/>
            <pc:sldMk cId="2933382163" sldId="276"/>
            <ac:picMk id="1026" creationId="{5BED1B63-3545-1F83-E254-F483E6BCA17F}"/>
          </ac:picMkLst>
        </pc:picChg>
      </pc:sldChg>
      <pc:sldChg chg="add del setBg">
        <pc:chgData name="Håkan Wallin" userId="8949512b77535624" providerId="LiveId" clId="{A50D25A2-C3CB-4B56-ADEC-DA5FB201A24A}" dt="2022-05-13T20:26:39.341" v="786" actId="47"/>
        <pc:sldMkLst>
          <pc:docMk/>
          <pc:sldMk cId="0" sldId="277"/>
        </pc:sldMkLst>
      </pc:sldChg>
      <pc:sldChg chg="add del setBg">
        <pc:chgData name="Håkan Wallin" userId="8949512b77535624" providerId="LiveId" clId="{A50D25A2-C3CB-4B56-ADEC-DA5FB201A24A}" dt="2022-05-13T20:26:43.284" v="787" actId="47"/>
        <pc:sldMkLst>
          <pc:docMk/>
          <pc:sldMk cId="0" sldId="278"/>
        </pc:sldMkLst>
      </pc:sldChg>
      <pc:sldChg chg="add del setBg">
        <pc:chgData name="Håkan Wallin" userId="8949512b77535624" providerId="LiveId" clId="{A50D25A2-C3CB-4B56-ADEC-DA5FB201A24A}" dt="2022-05-13T20:41:22.515" v="802" actId="47"/>
        <pc:sldMkLst>
          <pc:docMk/>
          <pc:sldMk cId="0" sldId="279"/>
        </pc:sldMkLst>
      </pc:sldChg>
      <pc:sldChg chg="add del setBg">
        <pc:chgData name="Håkan Wallin" userId="8949512b77535624" providerId="LiveId" clId="{A50D25A2-C3CB-4B56-ADEC-DA5FB201A24A}" dt="2022-05-13T20:53:34.215" v="831" actId="47"/>
        <pc:sldMkLst>
          <pc:docMk/>
          <pc:sldMk cId="0" sldId="280"/>
        </pc:sldMkLst>
      </pc:sldChg>
      <pc:sldChg chg="new del">
        <pc:chgData name="Håkan Wallin" userId="8949512b77535624" providerId="LiveId" clId="{A50D25A2-C3CB-4B56-ADEC-DA5FB201A24A}" dt="2022-05-13T20:12:04.490" v="726" actId="680"/>
        <pc:sldMkLst>
          <pc:docMk/>
          <pc:sldMk cId="2492785705" sldId="281"/>
        </pc:sldMkLst>
      </pc:sldChg>
      <pc:sldChg chg="addSp delSp modSp add mod">
        <pc:chgData name="Håkan Wallin" userId="8949512b77535624" providerId="LiveId" clId="{A50D25A2-C3CB-4B56-ADEC-DA5FB201A24A}" dt="2022-05-21T17:21:09.846" v="1917" actId="20577"/>
        <pc:sldMkLst>
          <pc:docMk/>
          <pc:sldMk cId="3231775975" sldId="281"/>
        </pc:sldMkLst>
        <pc:spChg chg="mod">
          <ac:chgData name="Håkan Wallin" userId="8949512b77535624" providerId="LiveId" clId="{A50D25A2-C3CB-4B56-ADEC-DA5FB201A24A}" dt="2022-05-21T17:20:52.754" v="1916" actId="1076"/>
          <ac:spMkLst>
            <pc:docMk/>
            <pc:sldMk cId="3231775975" sldId="281"/>
            <ac:spMk id="45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1:09.846" v="1917" actId="20577"/>
          <ac:spMkLst>
            <pc:docMk/>
            <pc:sldMk cId="3231775975" sldId="281"/>
            <ac:spMk id="46" creationId="{00000000-0000-0000-0000-000000000000}"/>
          </ac:spMkLst>
        </pc:spChg>
        <pc:picChg chg="del">
          <ac:chgData name="Håkan Wallin" userId="8949512b77535624" providerId="LiveId" clId="{A50D25A2-C3CB-4B56-ADEC-DA5FB201A24A}" dt="2022-05-13T20:12:39.559" v="728" actId="478"/>
          <ac:picMkLst>
            <pc:docMk/>
            <pc:sldMk cId="3231775975" sldId="281"/>
            <ac:picMk id="3" creationId="{2D44885E-E9F2-839D-59F4-2948C4C28B70}"/>
          </ac:picMkLst>
        </pc:picChg>
        <pc:picChg chg="add mod ord">
          <ac:chgData name="Håkan Wallin" userId="8949512b77535624" providerId="LiveId" clId="{A50D25A2-C3CB-4B56-ADEC-DA5FB201A24A}" dt="2022-05-13T20:15:32.693" v="761" actId="167"/>
          <ac:picMkLst>
            <pc:docMk/>
            <pc:sldMk cId="3231775975" sldId="281"/>
            <ac:picMk id="4" creationId="{B580AC57-1B1D-6CFE-822F-BE1A91A19001}"/>
          </ac:picMkLst>
        </pc:picChg>
        <pc:picChg chg="del">
          <ac:chgData name="Håkan Wallin" userId="8949512b77535624" providerId="LiveId" clId="{A50D25A2-C3CB-4B56-ADEC-DA5FB201A24A}" dt="2022-05-13T20:15:35.696" v="762" actId="478"/>
          <ac:picMkLst>
            <pc:docMk/>
            <pc:sldMk cId="3231775975" sldId="281"/>
            <ac:picMk id="44" creationId="{00000000-0000-0000-0000-000000000000}"/>
          </ac:picMkLst>
        </pc:picChg>
      </pc:sldChg>
      <pc:sldChg chg="addSp delSp modSp add mod">
        <pc:chgData name="Håkan Wallin" userId="8949512b77535624" providerId="LiveId" clId="{A50D25A2-C3CB-4B56-ADEC-DA5FB201A24A}" dt="2022-05-21T17:21:49.391" v="1919" actId="20577"/>
        <pc:sldMkLst>
          <pc:docMk/>
          <pc:sldMk cId="1806999505" sldId="282"/>
        </pc:sldMkLst>
        <pc:spChg chg="mod">
          <ac:chgData name="Håkan Wallin" userId="8949512b77535624" providerId="LiveId" clId="{A50D25A2-C3CB-4B56-ADEC-DA5FB201A24A}" dt="2022-05-13T20:16:26.478" v="769" actId="20577"/>
          <ac:spMkLst>
            <pc:docMk/>
            <pc:sldMk cId="1806999505" sldId="282"/>
            <ac:spMk id="45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1:49.391" v="1919" actId="20577"/>
          <ac:spMkLst>
            <pc:docMk/>
            <pc:sldMk cId="1806999505" sldId="282"/>
            <ac:spMk id="46" creationId="{00000000-0000-0000-0000-000000000000}"/>
          </ac:spMkLst>
        </pc:spChg>
        <pc:picChg chg="add del mod ord">
          <ac:chgData name="Håkan Wallin" userId="8949512b77535624" providerId="LiveId" clId="{A50D25A2-C3CB-4B56-ADEC-DA5FB201A24A}" dt="2022-05-13T20:24:10.319" v="778" actId="478"/>
          <ac:picMkLst>
            <pc:docMk/>
            <pc:sldMk cId="1806999505" sldId="282"/>
            <ac:picMk id="3" creationId="{1202B7E1-8505-C477-01AD-79ACCEC0092C}"/>
          </ac:picMkLst>
        </pc:picChg>
        <pc:picChg chg="del">
          <ac:chgData name="Håkan Wallin" userId="8949512b77535624" providerId="LiveId" clId="{A50D25A2-C3CB-4B56-ADEC-DA5FB201A24A}" dt="2022-05-13T20:17:10.616" v="771" actId="478"/>
          <ac:picMkLst>
            <pc:docMk/>
            <pc:sldMk cId="1806999505" sldId="282"/>
            <ac:picMk id="4" creationId="{B580AC57-1B1D-6CFE-822F-BE1A91A19001}"/>
          </ac:picMkLst>
        </pc:picChg>
        <pc:picChg chg="add mod ord">
          <ac:chgData name="Håkan Wallin" userId="8949512b77535624" providerId="LiveId" clId="{A50D25A2-C3CB-4B56-ADEC-DA5FB201A24A}" dt="2022-05-13T20:25:32.825" v="785" actId="1076"/>
          <ac:picMkLst>
            <pc:docMk/>
            <pc:sldMk cId="1806999505" sldId="282"/>
            <ac:picMk id="6" creationId="{DEE4BA8E-DCB0-9A44-52DD-840252BCC616}"/>
          </ac:picMkLst>
        </pc:picChg>
      </pc:sldChg>
      <pc:sldChg chg="addSp delSp modSp add mod">
        <pc:chgData name="Håkan Wallin" userId="8949512b77535624" providerId="LiveId" clId="{A50D25A2-C3CB-4B56-ADEC-DA5FB201A24A}" dt="2022-05-21T17:22:17.542" v="1920" actId="2711"/>
        <pc:sldMkLst>
          <pc:docMk/>
          <pc:sldMk cId="796942850" sldId="283"/>
        </pc:sldMkLst>
        <pc:spChg chg="mod">
          <ac:chgData name="Håkan Wallin" userId="8949512b77535624" providerId="LiveId" clId="{A50D25A2-C3CB-4B56-ADEC-DA5FB201A24A}" dt="2022-05-13T20:28:54.373" v="797" actId="20577"/>
          <ac:spMkLst>
            <pc:docMk/>
            <pc:sldMk cId="796942850" sldId="283"/>
            <ac:spMk id="45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2:17.542" v="1920" actId="2711"/>
          <ac:spMkLst>
            <pc:docMk/>
            <pc:sldMk cId="796942850" sldId="283"/>
            <ac:spMk id="46" creationId="{00000000-0000-0000-0000-000000000000}"/>
          </ac:spMkLst>
        </pc:spChg>
        <pc:picChg chg="add mod ord modCrop">
          <ac:chgData name="Håkan Wallin" userId="8949512b77535624" providerId="LiveId" clId="{A50D25A2-C3CB-4B56-ADEC-DA5FB201A24A}" dt="2022-05-13T20:43:18.631" v="807" actId="167"/>
          <ac:picMkLst>
            <pc:docMk/>
            <pc:sldMk cId="796942850" sldId="283"/>
            <ac:picMk id="3" creationId="{AB57DB2B-E1AC-108E-C4C0-409ADB8E7AF1}"/>
          </ac:picMkLst>
        </pc:picChg>
        <pc:picChg chg="del">
          <ac:chgData name="Håkan Wallin" userId="8949512b77535624" providerId="LiveId" clId="{A50D25A2-C3CB-4B56-ADEC-DA5FB201A24A}" dt="2022-05-13T20:29:21.080" v="799" actId="478"/>
          <ac:picMkLst>
            <pc:docMk/>
            <pc:sldMk cId="796942850" sldId="283"/>
            <ac:picMk id="6" creationId="{DEE4BA8E-DCB0-9A44-52DD-840252BCC616}"/>
          </ac:picMkLst>
        </pc:picChg>
      </pc:sldChg>
      <pc:sldChg chg="addSp delSp modSp add mod ord">
        <pc:chgData name="Håkan Wallin" userId="8949512b77535624" providerId="LiveId" clId="{A50D25A2-C3CB-4B56-ADEC-DA5FB201A24A}" dt="2022-05-21T17:22:48.821" v="1922" actId="20577"/>
        <pc:sldMkLst>
          <pc:docMk/>
          <pc:sldMk cId="2502031390" sldId="284"/>
        </pc:sldMkLst>
        <pc:spChg chg="mod">
          <ac:chgData name="Håkan Wallin" userId="8949512b77535624" providerId="LiveId" clId="{A50D25A2-C3CB-4B56-ADEC-DA5FB201A24A}" dt="2022-05-13T20:45:11.107" v="814"/>
          <ac:spMkLst>
            <pc:docMk/>
            <pc:sldMk cId="2502031390" sldId="284"/>
            <ac:spMk id="52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2:48.821" v="1922" actId="20577"/>
          <ac:spMkLst>
            <pc:docMk/>
            <pc:sldMk cId="2502031390" sldId="284"/>
            <ac:spMk id="54" creationId="{00000000-0000-0000-0000-000000000000}"/>
          </ac:spMkLst>
        </pc:spChg>
        <pc:picChg chg="add mod">
          <ac:chgData name="Håkan Wallin" userId="8949512b77535624" providerId="LiveId" clId="{A50D25A2-C3CB-4B56-ADEC-DA5FB201A24A}" dt="2022-05-13T20:52:08.172" v="830" actId="1076"/>
          <ac:picMkLst>
            <pc:docMk/>
            <pc:sldMk cId="2502031390" sldId="284"/>
            <ac:picMk id="3" creationId="{1C71CB13-C096-2C47-4709-0925C58E600A}"/>
          </ac:picMkLst>
        </pc:picChg>
        <pc:picChg chg="del">
          <ac:chgData name="Håkan Wallin" userId="8949512b77535624" providerId="LiveId" clId="{A50D25A2-C3CB-4B56-ADEC-DA5FB201A24A}" dt="2022-05-13T20:46:05.033" v="825" actId="478"/>
          <ac:picMkLst>
            <pc:docMk/>
            <pc:sldMk cId="2502031390" sldId="284"/>
            <ac:picMk id="53" creationId="{00000000-0000-0000-0000-000000000000}"/>
          </ac:picMkLst>
        </pc:picChg>
      </pc:sldChg>
      <pc:sldChg chg="add del">
        <pc:chgData name="Håkan Wallin" userId="8949512b77535624" providerId="LiveId" clId="{A50D25A2-C3CB-4B56-ADEC-DA5FB201A24A}" dt="2022-05-21T18:50:30.911" v="1999" actId="47"/>
        <pc:sldMkLst>
          <pc:docMk/>
          <pc:sldMk cId="1048507300" sldId="285"/>
        </pc:sldMkLst>
      </pc:sldChg>
      <pc:sldChg chg="addSp delSp modSp add mod">
        <pc:chgData name="Håkan Wallin" userId="8949512b77535624" providerId="LiveId" clId="{A50D25A2-C3CB-4B56-ADEC-DA5FB201A24A}" dt="2022-05-21T17:24:01.767" v="1924" actId="403"/>
        <pc:sldMkLst>
          <pc:docMk/>
          <pc:sldMk cId="2446257262" sldId="286"/>
        </pc:sldMkLst>
        <pc:spChg chg="add mod">
          <ac:chgData name="Håkan Wallin" userId="8949512b77535624" providerId="LiveId" clId="{A50D25A2-C3CB-4B56-ADEC-DA5FB201A24A}" dt="2022-05-15T18:57:22.967" v="870" actId="164"/>
          <ac:spMkLst>
            <pc:docMk/>
            <pc:sldMk cId="2446257262" sldId="286"/>
            <ac:spMk id="7" creationId="{25E15BDE-5057-A167-9D67-1F3A1E110A8B}"/>
          </ac:spMkLst>
        </pc:spChg>
        <pc:spChg chg="mod">
          <ac:chgData name="Håkan Wallin" userId="8949512b77535624" providerId="LiveId" clId="{A50D25A2-C3CB-4B56-ADEC-DA5FB201A24A}" dt="2022-05-15T18:54:42.610" v="859" actId="20577"/>
          <ac:spMkLst>
            <pc:docMk/>
            <pc:sldMk cId="2446257262" sldId="286"/>
            <ac:spMk id="45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4:01.767" v="1924" actId="403"/>
          <ac:spMkLst>
            <pc:docMk/>
            <pc:sldMk cId="2446257262" sldId="286"/>
            <ac:spMk id="46" creationId="{00000000-0000-0000-0000-000000000000}"/>
          </ac:spMkLst>
        </pc:spChg>
        <pc:grpChg chg="add mod">
          <ac:chgData name="Håkan Wallin" userId="8949512b77535624" providerId="LiveId" clId="{A50D25A2-C3CB-4B56-ADEC-DA5FB201A24A}" dt="2022-05-15T18:58:12.032" v="876" actId="1076"/>
          <ac:grpSpMkLst>
            <pc:docMk/>
            <pc:sldMk cId="2446257262" sldId="286"/>
            <ac:grpSpMk id="2" creationId="{2DED677C-5F0D-2F9D-3D6B-66FD21C76A4A}"/>
          </ac:grpSpMkLst>
        </pc:grpChg>
        <pc:picChg chg="add mod ord">
          <ac:chgData name="Håkan Wallin" userId="8949512b77535624" providerId="LiveId" clId="{A50D25A2-C3CB-4B56-ADEC-DA5FB201A24A}" dt="2022-05-15T18:57:52.543" v="872" actId="167"/>
          <ac:picMkLst>
            <pc:docMk/>
            <pc:sldMk cId="2446257262" sldId="286"/>
            <ac:picMk id="6" creationId="{ACCD0EF1-C872-52BC-1361-F19AD3F9E1B6}"/>
          </ac:picMkLst>
        </pc:picChg>
        <pc:picChg chg="add mod">
          <ac:chgData name="Håkan Wallin" userId="8949512b77535624" providerId="LiveId" clId="{A50D25A2-C3CB-4B56-ADEC-DA5FB201A24A}" dt="2022-05-15T19:01:08.823" v="884" actId="1076"/>
          <ac:picMkLst>
            <pc:docMk/>
            <pc:sldMk cId="2446257262" sldId="286"/>
            <ac:picMk id="9" creationId="{4E09E5DA-AD14-596A-4CB0-7B1E5E723F28}"/>
          </ac:picMkLst>
        </pc:picChg>
        <pc:picChg chg="del">
          <ac:chgData name="Håkan Wallin" userId="8949512b77535624" providerId="LiveId" clId="{A50D25A2-C3CB-4B56-ADEC-DA5FB201A24A}" dt="2022-05-15T18:55:30.566" v="861" actId="478"/>
          <ac:picMkLst>
            <pc:docMk/>
            <pc:sldMk cId="2446257262" sldId="286"/>
            <ac:picMk id="44" creationId="{00000000-0000-0000-0000-000000000000}"/>
          </ac:picMkLst>
        </pc:picChg>
      </pc:sldChg>
      <pc:sldChg chg="delSp modSp add del mod ord">
        <pc:chgData name="Håkan Wallin" userId="8949512b77535624" providerId="LiveId" clId="{A50D25A2-C3CB-4B56-ADEC-DA5FB201A24A}" dt="2022-05-21T17:36:23.713" v="1988" actId="47"/>
        <pc:sldMkLst>
          <pc:docMk/>
          <pc:sldMk cId="3284781500" sldId="287"/>
        </pc:sldMkLst>
        <pc:spChg chg="mod">
          <ac:chgData name="Håkan Wallin" userId="8949512b77535624" providerId="LiveId" clId="{A50D25A2-C3CB-4B56-ADEC-DA5FB201A24A}" dt="2022-05-15T19:04:31.928" v="899" actId="1076"/>
          <ac:spMkLst>
            <pc:docMk/>
            <pc:sldMk cId="3284781500" sldId="287"/>
            <ac:spMk id="66" creationId="{00000000-0000-0000-0000-000000000000}"/>
          </ac:spMkLst>
        </pc:spChg>
        <pc:spChg chg="del mod">
          <ac:chgData name="Håkan Wallin" userId="8949512b77535624" providerId="LiveId" clId="{A50D25A2-C3CB-4B56-ADEC-DA5FB201A24A}" dt="2022-05-21T17:35:18.640" v="1978" actId="21"/>
          <ac:spMkLst>
            <pc:docMk/>
            <pc:sldMk cId="3284781500" sldId="287"/>
            <ac:spMk id="67" creationId="{00000000-0000-0000-0000-000000000000}"/>
          </ac:spMkLst>
        </pc:spChg>
        <pc:spChg chg="del">
          <ac:chgData name="Håkan Wallin" userId="8949512b77535624" providerId="LiveId" clId="{A50D25A2-C3CB-4B56-ADEC-DA5FB201A24A}" dt="2022-05-15T19:04:12.515" v="896" actId="478"/>
          <ac:spMkLst>
            <pc:docMk/>
            <pc:sldMk cId="3284781500" sldId="287"/>
            <ac:spMk id="68" creationId="{00000000-0000-0000-0000-000000000000}"/>
          </ac:spMkLst>
        </pc:spChg>
      </pc:sldChg>
      <pc:sldChg chg="addSp delSp modSp add mod ord">
        <pc:chgData name="Håkan Wallin" userId="8949512b77535624" providerId="LiveId" clId="{A50D25A2-C3CB-4B56-ADEC-DA5FB201A24A}" dt="2022-05-21T17:25:52.408" v="1931" actId="207"/>
        <pc:sldMkLst>
          <pc:docMk/>
          <pc:sldMk cId="185717748" sldId="288"/>
        </pc:sldMkLst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9" creationId="{94F650F2-8019-F0DA-3033-413BEF39CC61}"/>
          </ac:spMkLst>
        </pc:spChg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10" creationId="{77762723-40F6-90C8-67BD-B38310878D62}"/>
          </ac:spMkLst>
        </pc:spChg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11" creationId="{40E93C1C-8732-C60E-2C48-897E062E838F}"/>
          </ac:spMkLst>
        </pc:spChg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12" creationId="{22E19A90-8791-946E-4641-159D7C01FA7E}"/>
          </ac:spMkLst>
        </pc:spChg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13" creationId="{F931953D-93F7-E1C8-F840-33787132E9D1}"/>
          </ac:spMkLst>
        </pc:spChg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14" creationId="{4F44A78F-BBF3-A10D-4EC5-9D02C118DE8D}"/>
          </ac:spMkLst>
        </pc:spChg>
        <pc:spChg chg="mod">
          <ac:chgData name="Håkan Wallin" userId="8949512b77535624" providerId="LiveId" clId="{A50D25A2-C3CB-4B56-ADEC-DA5FB201A24A}" dt="2022-05-21T17:25:52.408" v="1931" actId="207"/>
          <ac:spMkLst>
            <pc:docMk/>
            <pc:sldMk cId="185717748" sldId="288"/>
            <ac:spMk id="15" creationId="{E542D846-F8DA-847D-EE97-E935C085470C}"/>
          </ac:spMkLst>
        </pc:spChg>
        <pc:spChg chg="mod">
          <ac:chgData name="Håkan Wallin" userId="8949512b77535624" providerId="LiveId" clId="{A50D25A2-C3CB-4B56-ADEC-DA5FB201A24A}" dt="2022-05-21T17:25:37.178" v="1927" actId="207"/>
          <ac:spMkLst>
            <pc:docMk/>
            <pc:sldMk cId="185717748" sldId="288"/>
            <ac:spMk id="16" creationId="{0B27FF0B-9081-1F21-55CB-7F4642BF11D0}"/>
          </ac:spMkLst>
        </pc:spChg>
        <pc:spChg chg="mod">
          <ac:chgData name="Håkan Wallin" userId="8949512b77535624" providerId="LiveId" clId="{A50D25A2-C3CB-4B56-ADEC-DA5FB201A24A}" dt="2022-05-21T17:25:48.665" v="1930" actId="207"/>
          <ac:spMkLst>
            <pc:docMk/>
            <pc:sldMk cId="185717748" sldId="288"/>
            <ac:spMk id="17" creationId="{02ABE300-C8BD-18D3-AA35-7DCA4E9898DD}"/>
          </ac:spMkLst>
        </pc:spChg>
        <pc:spChg chg="mod">
          <ac:chgData name="Håkan Wallin" userId="8949512b77535624" providerId="LiveId" clId="{A50D25A2-C3CB-4B56-ADEC-DA5FB201A24A}" dt="2022-05-21T17:25:40.765" v="1928" actId="207"/>
          <ac:spMkLst>
            <pc:docMk/>
            <pc:sldMk cId="185717748" sldId="288"/>
            <ac:spMk id="18" creationId="{86330248-E8F4-63D9-E61D-0366BAFC0688}"/>
          </ac:spMkLst>
        </pc:spChg>
        <pc:spChg chg="mod">
          <ac:chgData name="Håkan Wallin" userId="8949512b77535624" providerId="LiveId" clId="{A50D25A2-C3CB-4B56-ADEC-DA5FB201A24A}" dt="2022-05-21T17:25:30.191" v="1926" actId="207"/>
          <ac:spMkLst>
            <pc:docMk/>
            <pc:sldMk cId="185717748" sldId="288"/>
            <ac:spMk id="19" creationId="{C78B667D-C485-D2F0-9601-C5DEC9419F77}"/>
          </ac:spMkLst>
        </pc:spChg>
        <pc:spChg chg="mod">
          <ac:chgData name="Håkan Wallin" userId="8949512b77535624" providerId="LiveId" clId="{A50D25A2-C3CB-4B56-ADEC-DA5FB201A24A}" dt="2022-05-15T19:15:28.339" v="970"/>
          <ac:spMkLst>
            <pc:docMk/>
            <pc:sldMk cId="185717748" sldId="288"/>
            <ac:spMk id="20" creationId="{E80385CF-B373-0231-9EB0-DF28A250F772}"/>
          </ac:spMkLst>
        </pc:spChg>
        <pc:spChg chg="mod">
          <ac:chgData name="Håkan Wallin" userId="8949512b77535624" providerId="LiveId" clId="{A50D25A2-C3CB-4B56-ADEC-DA5FB201A24A}" dt="2022-05-15T19:11:34.891" v="944" actId="20577"/>
          <ac:spMkLst>
            <pc:docMk/>
            <pc:sldMk cId="185717748" sldId="288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36:33.635" v="1107" actId="6549"/>
          <ac:spMkLst>
            <pc:docMk/>
            <pc:sldMk cId="185717748" sldId="288"/>
            <ac:spMk id="38" creationId="{00000000-0000-0000-0000-000000000000}"/>
          </ac:spMkLst>
        </pc:spChg>
        <pc:grpChg chg="add mod">
          <ac:chgData name="Håkan Wallin" userId="8949512b77535624" providerId="LiveId" clId="{A50D25A2-C3CB-4B56-ADEC-DA5FB201A24A}" dt="2022-05-15T19:15:28.339" v="970"/>
          <ac:grpSpMkLst>
            <pc:docMk/>
            <pc:sldMk cId="185717748" sldId="288"/>
            <ac:grpSpMk id="7" creationId="{BF87435D-CB6B-CE2A-6F49-A4094619A607}"/>
          </ac:grpSpMkLst>
        </pc:grpChg>
        <pc:picChg chg="add mod">
          <ac:chgData name="Håkan Wallin" userId="8949512b77535624" providerId="LiveId" clId="{A50D25A2-C3CB-4B56-ADEC-DA5FB201A24A}" dt="2022-05-15T19:15:28.339" v="970"/>
          <ac:picMkLst>
            <pc:docMk/>
            <pc:sldMk cId="185717748" sldId="288"/>
            <ac:picMk id="6" creationId="{EBC218B8-83DE-8418-ED5C-147F737041BE}"/>
          </ac:picMkLst>
        </pc:picChg>
        <pc:picChg chg="mod">
          <ac:chgData name="Håkan Wallin" userId="8949512b77535624" providerId="LiveId" clId="{A50D25A2-C3CB-4B56-ADEC-DA5FB201A24A}" dt="2022-05-15T19:15:28.339" v="970"/>
          <ac:picMkLst>
            <pc:docMk/>
            <pc:sldMk cId="185717748" sldId="288"/>
            <ac:picMk id="8" creationId="{2187FF0F-2328-C1BC-0B59-77B28D6124C9}"/>
          </ac:picMkLst>
        </pc:picChg>
        <pc:picChg chg="del">
          <ac:chgData name="Håkan Wallin" userId="8949512b77535624" providerId="LiveId" clId="{A50D25A2-C3CB-4B56-ADEC-DA5FB201A24A}" dt="2022-05-15T19:15:34.543" v="971" actId="478"/>
          <ac:picMkLst>
            <pc:docMk/>
            <pc:sldMk cId="185717748" sldId="288"/>
            <ac:picMk id="36" creationId="{00000000-0000-0000-0000-000000000000}"/>
          </ac:picMkLst>
        </pc:picChg>
      </pc:sldChg>
      <pc:sldChg chg="add del setBg">
        <pc:chgData name="Håkan Wallin" userId="8949512b77535624" providerId="LiveId" clId="{A50D25A2-C3CB-4B56-ADEC-DA5FB201A24A}" dt="2022-05-15T19:08:38.374" v="920"/>
        <pc:sldMkLst>
          <pc:docMk/>
          <pc:sldMk cId="2364127012" sldId="288"/>
        </pc:sldMkLst>
      </pc:sldChg>
      <pc:sldChg chg="addSp delSp modSp add mod ord">
        <pc:chgData name="Håkan Wallin" userId="8949512b77535624" providerId="LiveId" clId="{A50D25A2-C3CB-4B56-ADEC-DA5FB201A24A}" dt="2022-05-15T19:36:45.664" v="1108" actId="2710"/>
        <pc:sldMkLst>
          <pc:docMk/>
          <pc:sldMk cId="644118515" sldId="289"/>
        </pc:sldMkLst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8" creationId="{ACE45E88-2691-5FD2-E79D-B4B521FFA519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9" creationId="{B5D081D9-8AF7-C534-B4A8-0B15DECE1DAA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0" creationId="{DAEC8D6B-F563-4587-3F32-285904528F6F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1" creationId="{26E678CD-3B9A-F1C8-F2E8-E3C98C244EEF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2" creationId="{9FBFA841-9555-FD68-F859-C776912845D6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3" creationId="{CF35B4CB-781C-46DE-6935-8DC9DC9DEB55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4" creationId="{AAC21637-3C72-6458-FE1E-7FF2A6A71C60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5" creationId="{36BD59A8-38DD-E83F-841C-D1FAD7179428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6" creationId="{9DB7ADD5-3AFC-C2F0-7F70-8EEEFD0CBD12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7" creationId="{58DDC633-262B-FDC8-7175-4A0078ABC2D7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8" creationId="{6CC2FE42-E373-65D3-E253-53FB328A0200}"/>
          </ac:spMkLst>
        </pc:spChg>
        <pc:spChg chg="mod">
          <ac:chgData name="Håkan Wallin" userId="8949512b77535624" providerId="LiveId" clId="{A50D25A2-C3CB-4B56-ADEC-DA5FB201A24A}" dt="2022-05-15T19:21:07.916" v="1018" actId="478"/>
          <ac:spMkLst>
            <pc:docMk/>
            <pc:sldMk cId="644118515" sldId="289"/>
            <ac:spMk id="19" creationId="{56D5A1E0-212F-7AC8-8974-261EF87D316E}"/>
          </ac:spMkLst>
        </pc:spChg>
        <pc:spChg chg="add del mod">
          <ac:chgData name="Håkan Wallin" userId="8949512b77535624" providerId="LiveId" clId="{A50D25A2-C3CB-4B56-ADEC-DA5FB201A24A}" dt="2022-05-15T19:21:44.938" v="1021"/>
          <ac:spMkLst>
            <pc:docMk/>
            <pc:sldMk cId="644118515" sldId="289"/>
            <ac:spMk id="21" creationId="{20FE7F16-E82F-6E41-C803-B0A713FF9B03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24" creationId="{1BC4DBB0-94F9-1BFB-5F46-6FE43017ADEC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25" creationId="{F6F46F71-3E17-A08C-3879-7BBDEC75789F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26" creationId="{C8BB6BE6-9AD3-C068-CE96-34B844F76C48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27" creationId="{C3AD4153-6B88-B6B3-CDC2-B44215AA3662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28" creationId="{C0D5B80C-A5F0-C9FF-BE2B-BE2D72A39A6E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29" creationId="{54FC1E40-0D50-E4CC-DEDD-C94359BD9D86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30" creationId="{E7948E28-9362-0648-A8B0-B708790B52D2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31" creationId="{24481B99-E67E-671B-597C-70A55EBE9A3A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32" creationId="{53B6184B-FDAC-C4CB-3038-E0FDABE08A4B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33" creationId="{45178E00-167D-C471-A3AA-0F43BC1ED072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34" creationId="{B0592C21-55E3-6FC7-1187-47B6BC0D2450}"/>
          </ac:spMkLst>
        </pc:spChg>
        <pc:spChg chg="mod">
          <ac:chgData name="Håkan Wallin" userId="8949512b77535624" providerId="LiveId" clId="{A50D25A2-C3CB-4B56-ADEC-DA5FB201A24A}" dt="2022-05-15T19:22:54.482" v="1024" actId="478"/>
          <ac:spMkLst>
            <pc:docMk/>
            <pc:sldMk cId="644118515" sldId="289"/>
            <ac:spMk id="35" creationId="{F5F4765B-944E-F98C-2203-A23A4D1AABFC}"/>
          </ac:spMkLst>
        </pc:spChg>
        <pc:spChg chg="mod">
          <ac:chgData name="Håkan Wallin" userId="8949512b77535624" providerId="LiveId" clId="{A50D25A2-C3CB-4B56-ADEC-DA5FB201A24A}" dt="2022-05-15T19:16:40.152" v="987" actId="20577"/>
          <ac:spMkLst>
            <pc:docMk/>
            <pc:sldMk cId="644118515" sldId="289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36:45.664" v="1108" actId="2710"/>
          <ac:spMkLst>
            <pc:docMk/>
            <pc:sldMk cId="644118515" sldId="289"/>
            <ac:spMk id="38" creationId="{00000000-0000-0000-0000-000000000000}"/>
          </ac:spMkLst>
        </pc:spChg>
        <pc:grpChg chg="add del mod">
          <ac:chgData name="Håkan Wallin" userId="8949512b77535624" providerId="LiveId" clId="{A50D25A2-C3CB-4B56-ADEC-DA5FB201A24A}" dt="2022-05-15T19:21:11.346" v="1019" actId="478"/>
          <ac:grpSpMkLst>
            <pc:docMk/>
            <pc:sldMk cId="644118515" sldId="289"/>
            <ac:grpSpMk id="6" creationId="{178316C9-238A-82AE-162A-5D7954C29919}"/>
          </ac:grpSpMkLst>
        </pc:grpChg>
        <pc:grpChg chg="add del mod">
          <ac:chgData name="Håkan Wallin" userId="8949512b77535624" providerId="LiveId" clId="{A50D25A2-C3CB-4B56-ADEC-DA5FB201A24A}" dt="2022-05-15T19:22:58.247" v="1025" actId="478"/>
          <ac:grpSpMkLst>
            <pc:docMk/>
            <pc:sldMk cId="644118515" sldId="289"/>
            <ac:grpSpMk id="22" creationId="{35A230C6-F703-7843-24A8-C8F0334202A4}"/>
          </ac:grpSpMkLst>
        </pc:grpChg>
        <pc:picChg chg="add mod">
          <ac:chgData name="Håkan Wallin" userId="8949512b77535624" providerId="LiveId" clId="{A50D25A2-C3CB-4B56-ADEC-DA5FB201A24A}" dt="2022-05-15T19:23:51.124" v="1030" actId="1076"/>
          <ac:picMkLst>
            <pc:docMk/>
            <pc:sldMk cId="644118515" sldId="289"/>
            <ac:picMk id="2" creationId="{16BA75C8-B669-1334-575D-BA4788321F37}"/>
          </ac:picMkLst>
        </pc:picChg>
        <pc:picChg chg="del mod">
          <ac:chgData name="Håkan Wallin" userId="8949512b77535624" providerId="LiveId" clId="{A50D25A2-C3CB-4B56-ADEC-DA5FB201A24A}" dt="2022-05-15T19:21:07.916" v="1018" actId="478"/>
          <ac:picMkLst>
            <pc:docMk/>
            <pc:sldMk cId="644118515" sldId="289"/>
            <ac:picMk id="7" creationId="{7316D440-38B7-B6ED-3218-4FEF3BBC19BD}"/>
          </ac:picMkLst>
        </pc:picChg>
        <pc:picChg chg="add del mod">
          <ac:chgData name="Håkan Wallin" userId="8949512b77535624" providerId="LiveId" clId="{A50D25A2-C3CB-4B56-ADEC-DA5FB201A24A}" dt="2022-05-15T19:21:44.938" v="1021"/>
          <ac:picMkLst>
            <pc:docMk/>
            <pc:sldMk cId="644118515" sldId="289"/>
            <ac:picMk id="20" creationId="{F92B3529-0BFA-9F10-E823-1944C145E555}"/>
          </ac:picMkLst>
        </pc:picChg>
        <pc:picChg chg="del mod">
          <ac:chgData name="Håkan Wallin" userId="8949512b77535624" providerId="LiveId" clId="{A50D25A2-C3CB-4B56-ADEC-DA5FB201A24A}" dt="2022-05-15T19:22:54.482" v="1024" actId="478"/>
          <ac:picMkLst>
            <pc:docMk/>
            <pc:sldMk cId="644118515" sldId="289"/>
            <ac:picMk id="23" creationId="{485461D2-6A0E-8F91-74F0-7D2B159EA324}"/>
          </ac:picMkLst>
        </pc:picChg>
        <pc:picChg chg="del">
          <ac:chgData name="Håkan Wallin" userId="8949512b77535624" providerId="LiveId" clId="{A50D25A2-C3CB-4B56-ADEC-DA5FB201A24A}" dt="2022-05-15T19:17:47.158" v="1002" actId="478"/>
          <ac:picMkLst>
            <pc:docMk/>
            <pc:sldMk cId="644118515" sldId="289"/>
            <ac:picMk id="36" creationId="{00000000-0000-0000-0000-000000000000}"/>
          </ac:picMkLst>
        </pc:picChg>
      </pc:sldChg>
      <pc:sldChg chg="addSp delSp modSp add mod ord">
        <pc:chgData name="Håkan Wallin" userId="8949512b77535624" providerId="LiveId" clId="{A50D25A2-C3CB-4B56-ADEC-DA5FB201A24A}" dt="2022-05-15T19:36:56.406" v="1109" actId="2710"/>
        <pc:sldMkLst>
          <pc:docMk/>
          <pc:sldMk cId="304678783" sldId="290"/>
        </pc:sldMkLst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8" creationId="{A8843E85-0228-6FFF-45A6-998A770FE88F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9" creationId="{8F03322C-8853-67FD-623A-7CE09916C244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0" creationId="{AE9B39C5-718F-E2A2-0EBE-11B20F718017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1" creationId="{F691154B-BA83-3F80-995B-1501CD59AAAE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2" creationId="{5EE33F75-0C14-B4AA-BE6A-EAC995169FDC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3" creationId="{25909A2F-50B1-5B9B-82EF-011FF8EF9078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4" creationId="{97BC368D-DB3E-2427-A846-7D5C36A1CEDF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5" creationId="{6C28C38F-67F5-0C53-4BB1-9255F13EB7B5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6" creationId="{B8E0B712-4674-5C45-D1F3-89BA8A9B1B6E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7" creationId="{E1D2ABCF-B2C6-A9CD-4548-91C347CE502E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8" creationId="{6D5BD2ED-4527-945C-2CD1-6E1A3437A6E5}"/>
          </ac:spMkLst>
        </pc:spChg>
        <pc:spChg chg="mod">
          <ac:chgData name="Håkan Wallin" userId="8949512b77535624" providerId="LiveId" clId="{A50D25A2-C3CB-4B56-ADEC-DA5FB201A24A}" dt="2022-05-15T19:14:56.039" v="969" actId="14100"/>
          <ac:spMkLst>
            <pc:docMk/>
            <pc:sldMk cId="304678783" sldId="290"/>
            <ac:spMk id="19" creationId="{95D74833-8788-078B-3347-373A5A512252}"/>
          </ac:spMkLst>
        </pc:spChg>
        <pc:spChg chg="mod">
          <ac:chgData name="Håkan Wallin" userId="8949512b77535624" providerId="LiveId" clId="{A50D25A2-C3CB-4B56-ADEC-DA5FB201A24A}" dt="2022-05-15T19:26:09.459" v="1057" actId="20577"/>
          <ac:spMkLst>
            <pc:docMk/>
            <pc:sldMk cId="304678783" sldId="290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36:56.406" v="1109" actId="2710"/>
          <ac:spMkLst>
            <pc:docMk/>
            <pc:sldMk cId="304678783" sldId="290"/>
            <ac:spMk id="38" creationId="{00000000-0000-0000-0000-000000000000}"/>
          </ac:spMkLst>
        </pc:spChg>
        <pc:grpChg chg="add del mod">
          <ac:chgData name="Håkan Wallin" userId="8949512b77535624" providerId="LiveId" clId="{A50D25A2-C3CB-4B56-ADEC-DA5FB201A24A}" dt="2022-05-15T19:16:01.111" v="973" actId="478"/>
          <ac:grpSpMkLst>
            <pc:docMk/>
            <pc:sldMk cId="304678783" sldId="290"/>
            <ac:grpSpMk id="6" creationId="{8CF653DC-90C7-FD29-E207-77E70016E425}"/>
          </ac:grpSpMkLst>
        </pc:grpChg>
        <pc:picChg chg="add del">
          <ac:chgData name="Håkan Wallin" userId="8949512b77535624" providerId="LiveId" clId="{A50D25A2-C3CB-4B56-ADEC-DA5FB201A24A}" dt="2022-05-15T19:27:04.824" v="1061" actId="22"/>
          <ac:picMkLst>
            <pc:docMk/>
            <pc:sldMk cId="304678783" sldId="290"/>
            <ac:picMk id="3" creationId="{1A6F589D-F446-E145-F840-482CE396C7FE}"/>
          </ac:picMkLst>
        </pc:picChg>
        <pc:picChg chg="add mod">
          <ac:chgData name="Håkan Wallin" userId="8949512b77535624" providerId="LiveId" clId="{A50D25A2-C3CB-4B56-ADEC-DA5FB201A24A}" dt="2022-05-15T19:27:22.893" v="1063" actId="1076"/>
          <ac:picMkLst>
            <pc:docMk/>
            <pc:sldMk cId="304678783" sldId="290"/>
            <ac:picMk id="4" creationId="{EBD59336-E59B-A47F-01D4-501F88206A19}"/>
          </ac:picMkLst>
        </pc:picChg>
        <pc:picChg chg="mod">
          <ac:chgData name="Håkan Wallin" userId="8949512b77535624" providerId="LiveId" clId="{A50D25A2-C3CB-4B56-ADEC-DA5FB201A24A}" dt="2022-05-15T19:14:56.039" v="969" actId="14100"/>
          <ac:picMkLst>
            <pc:docMk/>
            <pc:sldMk cId="304678783" sldId="290"/>
            <ac:picMk id="7" creationId="{4C61220F-B12F-E63E-88D2-C9C118BA8530}"/>
          </ac:picMkLst>
        </pc:picChg>
        <pc:picChg chg="del mod">
          <ac:chgData name="Håkan Wallin" userId="8949512b77535624" providerId="LiveId" clId="{A50D25A2-C3CB-4B56-ADEC-DA5FB201A24A}" dt="2022-05-15T19:13:57.776" v="963" actId="478"/>
          <ac:picMkLst>
            <pc:docMk/>
            <pc:sldMk cId="304678783" sldId="290"/>
            <ac:picMk id="36" creationId="{00000000-0000-0000-0000-000000000000}"/>
          </ac:picMkLst>
        </pc:picChg>
        <pc:picChg chg="del mod">
          <ac:chgData name="Håkan Wallin" userId="8949512b77535624" providerId="LiveId" clId="{A50D25A2-C3CB-4B56-ADEC-DA5FB201A24A}" dt="2022-05-15T19:27:40.383" v="1064" actId="478"/>
          <ac:picMkLst>
            <pc:docMk/>
            <pc:sldMk cId="304678783" sldId="290"/>
            <ac:picMk id="39" creationId="{00000000-0000-0000-0000-000000000000}"/>
          </ac:picMkLst>
        </pc:picChg>
      </pc:sldChg>
      <pc:sldChg chg="addSp delSp modSp add mod ord">
        <pc:chgData name="Håkan Wallin" userId="8949512b77535624" providerId="LiveId" clId="{A50D25A2-C3CB-4B56-ADEC-DA5FB201A24A}" dt="2022-05-21T17:27:02.839" v="1932" actId="20577"/>
        <pc:sldMkLst>
          <pc:docMk/>
          <pc:sldMk cId="1539427321" sldId="291"/>
        </pc:sldMkLst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8" creationId="{C2D1F001-BCE6-7449-00AF-2CBBFF11467F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9" creationId="{ECD225EB-0692-BAF0-411C-FA8FA81245C1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0" creationId="{4615D8AF-4349-0A0D-57D1-0F170D22220D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1" creationId="{1703D8D3-4DEB-D5BB-5EDD-E36FC15A67AB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2" creationId="{90FC4C77-0102-652F-B772-A9087F6EB526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3" creationId="{09EBB721-20E0-49E9-37C8-3A3E10A79255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4" creationId="{8F952335-6428-E121-46F6-3DB9EB234294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5" creationId="{1614DD79-96A9-D41D-13BE-6F70A194C249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6" creationId="{76B194C8-D9BE-A406-7EE5-90216DF99800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7" creationId="{0444B762-6362-2930-EAA4-8D0D558265F2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8" creationId="{AF75DFB0-6C4E-8944-706C-39F8109180CD}"/>
          </ac:spMkLst>
        </pc:spChg>
        <pc:spChg chg="mod">
          <ac:chgData name="Håkan Wallin" userId="8949512b77535624" providerId="LiveId" clId="{A50D25A2-C3CB-4B56-ADEC-DA5FB201A24A}" dt="2022-05-15T19:38:00.768" v="1120"/>
          <ac:spMkLst>
            <pc:docMk/>
            <pc:sldMk cId="1539427321" sldId="291"/>
            <ac:spMk id="19" creationId="{49584E93-2ED3-D049-F9A0-27DAD40D86DF}"/>
          </ac:spMkLst>
        </pc:spChg>
        <pc:spChg chg="mod">
          <ac:chgData name="Håkan Wallin" userId="8949512b77535624" providerId="LiveId" clId="{A50D25A2-C3CB-4B56-ADEC-DA5FB201A24A}" dt="2022-05-15T19:38:54.720" v="1254" actId="20577"/>
          <ac:spMkLst>
            <pc:docMk/>
            <pc:sldMk cId="1539427321" sldId="291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27:02.839" v="1932" actId="20577"/>
          <ac:spMkLst>
            <pc:docMk/>
            <pc:sldMk cId="1539427321" sldId="291"/>
            <ac:spMk id="38" creationId="{00000000-0000-0000-0000-000000000000}"/>
          </ac:spMkLst>
        </pc:spChg>
        <pc:grpChg chg="add del mod">
          <ac:chgData name="Håkan Wallin" userId="8949512b77535624" providerId="LiveId" clId="{A50D25A2-C3CB-4B56-ADEC-DA5FB201A24A}" dt="2022-05-15T19:38:05.162" v="1121"/>
          <ac:grpSpMkLst>
            <pc:docMk/>
            <pc:sldMk cId="1539427321" sldId="291"/>
            <ac:grpSpMk id="6" creationId="{7C59FDBF-5E7F-BCE7-2F02-799117ECEA69}"/>
          </ac:grpSpMkLst>
        </pc:grpChg>
        <pc:picChg chg="add mod">
          <ac:chgData name="Håkan Wallin" userId="8949512b77535624" providerId="LiveId" clId="{A50D25A2-C3CB-4B56-ADEC-DA5FB201A24A}" dt="2022-05-15T19:38:26.270" v="1244" actId="1038"/>
          <ac:picMkLst>
            <pc:docMk/>
            <pc:sldMk cId="1539427321" sldId="291"/>
            <ac:picMk id="2" creationId="{7636D7A5-B574-66CF-A33A-8BB395EC2A9F}"/>
          </ac:picMkLst>
        </pc:picChg>
        <pc:picChg chg="mod">
          <ac:chgData name="Håkan Wallin" userId="8949512b77535624" providerId="LiveId" clId="{A50D25A2-C3CB-4B56-ADEC-DA5FB201A24A}" dt="2022-05-15T19:38:00.768" v="1120"/>
          <ac:picMkLst>
            <pc:docMk/>
            <pc:sldMk cId="1539427321" sldId="291"/>
            <ac:picMk id="7" creationId="{10730B7C-EDE4-9CF2-A7F8-AC24D63DA5E5}"/>
          </ac:picMkLst>
        </pc:picChg>
        <pc:picChg chg="del">
          <ac:chgData name="Håkan Wallin" userId="8949512b77535624" providerId="LiveId" clId="{A50D25A2-C3CB-4B56-ADEC-DA5FB201A24A}" dt="2022-05-15T19:37:59.426" v="1119" actId="478"/>
          <ac:picMkLst>
            <pc:docMk/>
            <pc:sldMk cId="1539427321" sldId="291"/>
            <ac:picMk id="36" creationId="{00000000-0000-0000-0000-000000000000}"/>
          </ac:picMkLst>
        </pc:picChg>
      </pc:sldChg>
      <pc:sldChg chg="add del setBg">
        <pc:chgData name="Håkan Wallin" userId="8949512b77535624" providerId="LiveId" clId="{A50D25A2-C3CB-4B56-ADEC-DA5FB201A24A}" dt="2022-05-15T19:09:21.355" v="927"/>
        <pc:sldMkLst>
          <pc:docMk/>
          <pc:sldMk cId="3242621886" sldId="291"/>
        </pc:sldMkLst>
      </pc:sldChg>
      <pc:sldChg chg="addSp delSp modSp add mod">
        <pc:chgData name="Håkan Wallin" userId="8949512b77535624" providerId="LiveId" clId="{A50D25A2-C3CB-4B56-ADEC-DA5FB201A24A}" dt="2022-05-21T17:29:35.100" v="1959" actId="1076"/>
        <pc:sldMkLst>
          <pc:docMk/>
          <pc:sldMk cId="2099455359" sldId="292"/>
        </pc:sldMkLst>
        <pc:spChg chg="mod">
          <ac:chgData name="Håkan Wallin" userId="8949512b77535624" providerId="LiveId" clId="{A50D25A2-C3CB-4B56-ADEC-DA5FB201A24A}" dt="2022-05-21T17:28:54.759" v="1957" actId="1076"/>
          <ac:spMkLst>
            <pc:docMk/>
            <pc:sldMk cId="2099455359" sldId="292"/>
            <ac:spMk id="9" creationId="{166E2259-222C-BA25-ACCB-D25EF4E20AE7}"/>
          </ac:spMkLst>
        </pc:spChg>
        <pc:spChg chg="mod">
          <ac:chgData name="Håkan Wallin" userId="8949512b77535624" providerId="LiveId" clId="{A50D25A2-C3CB-4B56-ADEC-DA5FB201A24A}" dt="2022-05-21T17:28:54.759" v="1957" actId="1076"/>
          <ac:spMkLst>
            <pc:docMk/>
            <pc:sldMk cId="2099455359" sldId="292"/>
            <ac:spMk id="10" creationId="{D423F62E-DD88-A540-87F0-78902A5E8E1E}"/>
          </ac:spMkLst>
        </pc:spChg>
        <pc:spChg chg="mod">
          <ac:chgData name="Håkan Wallin" userId="8949512b77535624" providerId="LiveId" clId="{A50D25A2-C3CB-4B56-ADEC-DA5FB201A24A}" dt="2022-05-15T19:42:59.872" v="1295" actId="1076"/>
          <ac:spMkLst>
            <pc:docMk/>
            <pc:sldMk cId="2099455359" sldId="292"/>
            <ac:spMk id="10" creationId="{D577212F-CFFC-AAF8-6C2E-201F44C5C5DE}"/>
          </ac:spMkLst>
        </pc:spChg>
        <pc:spChg chg="mod">
          <ac:chgData name="Håkan Wallin" userId="8949512b77535624" providerId="LiveId" clId="{A50D25A2-C3CB-4B56-ADEC-DA5FB201A24A}" dt="2022-05-15T19:42:59.872" v="1295" actId="1076"/>
          <ac:spMkLst>
            <pc:docMk/>
            <pc:sldMk cId="2099455359" sldId="292"/>
            <ac:spMk id="11" creationId="{2D666219-CF77-70D6-C37B-705CD659A4B7}"/>
          </ac:spMkLst>
        </pc:spChg>
        <pc:spChg chg="mod">
          <ac:chgData name="Håkan Wallin" userId="8949512b77535624" providerId="LiveId" clId="{A50D25A2-C3CB-4B56-ADEC-DA5FB201A24A}" dt="2022-05-21T17:28:54.759" v="1957" actId="1076"/>
          <ac:spMkLst>
            <pc:docMk/>
            <pc:sldMk cId="2099455359" sldId="292"/>
            <ac:spMk id="12" creationId="{70AC9620-50F0-8419-7065-6DE6D0964A75}"/>
          </ac:spMkLst>
        </pc:spChg>
        <pc:spChg chg="mod">
          <ac:chgData name="Håkan Wallin" userId="8949512b77535624" providerId="LiveId" clId="{A50D25A2-C3CB-4B56-ADEC-DA5FB201A24A}" dt="2022-05-21T17:28:54.759" v="1957" actId="1076"/>
          <ac:spMkLst>
            <pc:docMk/>
            <pc:sldMk cId="2099455359" sldId="292"/>
            <ac:spMk id="13" creationId="{6463FCF2-7837-5FD6-2E54-FFC8CAE46A3E}"/>
          </ac:spMkLst>
        </pc:spChg>
        <pc:spChg chg="add del mod">
          <ac:chgData name="Håkan Wallin" userId="8949512b77535624" providerId="LiveId" clId="{A50D25A2-C3CB-4B56-ADEC-DA5FB201A24A}" dt="2022-05-15T19:42:59.872" v="1295" actId="1076"/>
          <ac:spMkLst>
            <pc:docMk/>
            <pc:sldMk cId="2099455359" sldId="292"/>
            <ac:spMk id="13" creationId="{DAF1B0EB-27B0-5F87-009E-93ECAC09D2EA}"/>
          </ac:spMkLst>
        </pc:spChg>
        <pc:spChg chg="add mod">
          <ac:chgData name="Håkan Wallin" userId="8949512b77535624" providerId="LiveId" clId="{A50D25A2-C3CB-4B56-ADEC-DA5FB201A24A}" dt="2022-05-21T17:29:35.100" v="1959" actId="1076"/>
          <ac:spMkLst>
            <pc:docMk/>
            <pc:sldMk cId="2099455359" sldId="292"/>
            <ac:spMk id="14" creationId="{BE0802D3-0A87-3541-CAA1-D30318BF9976}"/>
          </ac:spMkLst>
        </pc:spChg>
        <pc:spChg chg="mod">
          <ac:chgData name="Håkan Wallin" userId="8949512b77535624" providerId="LiveId" clId="{A50D25A2-C3CB-4B56-ADEC-DA5FB201A24A}" dt="2022-05-15T19:42:59.872" v="1295" actId="1076"/>
          <ac:spMkLst>
            <pc:docMk/>
            <pc:sldMk cId="2099455359" sldId="292"/>
            <ac:spMk id="14" creationId="{DD7F805E-B606-34EC-4708-7FE757066DBF}"/>
          </ac:spMkLst>
        </pc:spChg>
        <pc:spChg chg="mod">
          <ac:chgData name="Håkan Wallin" userId="8949512b77535624" providerId="LiveId" clId="{A50D25A2-C3CB-4B56-ADEC-DA5FB201A24A}" dt="2022-05-15T19:41:26.656" v="1286" actId="20577"/>
          <ac:spMkLst>
            <pc:docMk/>
            <pc:sldMk cId="2099455359" sldId="292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50:07.696" v="1338" actId="14100"/>
          <ac:spMkLst>
            <pc:docMk/>
            <pc:sldMk cId="2099455359" sldId="292"/>
            <ac:spMk id="38" creationId="{00000000-0000-0000-0000-000000000000}"/>
          </ac:spMkLst>
        </pc:spChg>
        <pc:grpChg chg="add mod">
          <ac:chgData name="Håkan Wallin" userId="8949512b77535624" providerId="LiveId" clId="{A50D25A2-C3CB-4B56-ADEC-DA5FB201A24A}" dt="2022-05-21T17:28:54.759" v="1957" actId="1076"/>
          <ac:grpSpMkLst>
            <pc:docMk/>
            <pc:sldMk cId="2099455359" sldId="292"/>
            <ac:grpSpMk id="6" creationId="{0027A735-1888-C6C3-7F64-8BD1EE34472C}"/>
          </ac:grpSpMkLst>
        </pc:grpChg>
        <pc:grpChg chg="add del mod">
          <ac:chgData name="Håkan Wallin" userId="8949512b77535624" providerId="LiveId" clId="{A50D25A2-C3CB-4B56-ADEC-DA5FB201A24A}" dt="2022-05-15T19:43:00.554" v="1296"/>
          <ac:grpSpMkLst>
            <pc:docMk/>
            <pc:sldMk cId="2099455359" sldId="292"/>
            <ac:grpSpMk id="7" creationId="{CE0C2285-91C7-B9E9-4D43-164BF0FFBD16}"/>
          </ac:grpSpMkLst>
        </pc:grpChg>
        <pc:grpChg chg="mod">
          <ac:chgData name="Håkan Wallin" userId="8949512b77535624" providerId="LiveId" clId="{A50D25A2-C3CB-4B56-ADEC-DA5FB201A24A}" dt="2022-05-21T17:28:54.759" v="1957" actId="1076"/>
          <ac:grpSpMkLst>
            <pc:docMk/>
            <pc:sldMk cId="2099455359" sldId="292"/>
            <ac:grpSpMk id="7" creationId="{D7CF8C00-FD00-9AEF-FC25-40E68EA87BFE}"/>
          </ac:grpSpMkLst>
        </pc:grpChg>
        <pc:grpChg chg="mod">
          <ac:chgData name="Håkan Wallin" userId="8949512b77535624" providerId="LiveId" clId="{A50D25A2-C3CB-4B56-ADEC-DA5FB201A24A}" dt="2022-05-15T19:42:59.872" v="1295" actId="1076"/>
          <ac:grpSpMkLst>
            <pc:docMk/>
            <pc:sldMk cId="2099455359" sldId="292"/>
            <ac:grpSpMk id="8" creationId="{ADDEB7AB-34D1-2D76-EBDB-033D8819764C}"/>
          </ac:grpSpMkLst>
        </pc:grpChg>
        <pc:picChg chg="add del">
          <ac:chgData name="Håkan Wallin" userId="8949512b77535624" providerId="LiveId" clId="{A50D25A2-C3CB-4B56-ADEC-DA5FB201A24A}" dt="2022-05-15T19:42:35.005" v="1290" actId="478"/>
          <ac:picMkLst>
            <pc:docMk/>
            <pc:sldMk cId="2099455359" sldId="292"/>
            <ac:picMk id="2" creationId="{B9B7CF22-26ED-1ED5-2B1F-8D39EB9A7C28}"/>
          </ac:picMkLst>
        </pc:picChg>
        <pc:picChg chg="add del mod">
          <ac:chgData name="Håkan Wallin" userId="8949512b77535624" providerId="LiveId" clId="{A50D25A2-C3CB-4B56-ADEC-DA5FB201A24A}" dt="2022-05-21T17:28:01.693" v="1933" actId="478"/>
          <ac:picMkLst>
            <pc:docMk/>
            <pc:sldMk cId="2099455359" sldId="292"/>
            <ac:picMk id="3" creationId="{20186995-7E2D-A009-1E91-E9FA9A349A25}"/>
          </ac:picMkLst>
        </pc:picChg>
        <pc:picChg chg="mod">
          <ac:chgData name="Håkan Wallin" userId="8949512b77535624" providerId="LiveId" clId="{A50D25A2-C3CB-4B56-ADEC-DA5FB201A24A}" dt="2022-05-21T17:28:54.759" v="1957" actId="1076"/>
          <ac:picMkLst>
            <pc:docMk/>
            <pc:sldMk cId="2099455359" sldId="292"/>
            <ac:picMk id="11" creationId="{A2ABAAA0-B60C-C6D7-BC00-0D524547F5F4}"/>
          </ac:picMkLst>
        </pc:picChg>
        <pc:picChg chg="mod">
          <ac:chgData name="Håkan Wallin" userId="8949512b77535624" providerId="LiveId" clId="{A50D25A2-C3CB-4B56-ADEC-DA5FB201A24A}" dt="2022-05-15T19:42:59.872" v="1295" actId="1076"/>
          <ac:picMkLst>
            <pc:docMk/>
            <pc:sldMk cId="2099455359" sldId="292"/>
            <ac:picMk id="12" creationId="{5C8839AA-541D-CA2B-A303-6F1A791D4652}"/>
          </ac:picMkLst>
        </pc:picChg>
        <pc:picChg chg="del">
          <ac:chgData name="Håkan Wallin" userId="8949512b77535624" providerId="LiveId" clId="{A50D25A2-C3CB-4B56-ADEC-DA5FB201A24A}" dt="2022-05-15T19:41:41.165" v="1288" actId="478"/>
          <ac:picMkLst>
            <pc:docMk/>
            <pc:sldMk cId="2099455359" sldId="292"/>
            <ac:picMk id="36" creationId="{00000000-0000-0000-0000-000000000000}"/>
          </ac:picMkLst>
        </pc:picChg>
        <pc:cxnChg chg="mod">
          <ac:chgData name="Håkan Wallin" userId="8949512b77535624" providerId="LiveId" clId="{A50D25A2-C3CB-4B56-ADEC-DA5FB201A24A}" dt="2022-05-21T17:28:54.759" v="1957" actId="1076"/>
          <ac:cxnSpMkLst>
            <pc:docMk/>
            <pc:sldMk cId="2099455359" sldId="292"/>
            <ac:cxnSpMk id="8" creationId="{8E0CFD44-F29B-5376-46E4-8DCF3D2041D3}"/>
          </ac:cxnSpMkLst>
        </pc:cxnChg>
        <pc:cxnChg chg="mod">
          <ac:chgData name="Håkan Wallin" userId="8949512b77535624" providerId="LiveId" clId="{A50D25A2-C3CB-4B56-ADEC-DA5FB201A24A}" dt="2022-05-15T19:42:59.872" v="1295" actId="1076"/>
          <ac:cxnSpMkLst>
            <pc:docMk/>
            <pc:sldMk cId="2099455359" sldId="292"/>
            <ac:cxnSpMk id="9" creationId="{17A911D2-C54C-229D-9017-09072F961B1C}"/>
          </ac:cxnSpMkLst>
        </pc:cxnChg>
      </pc:sldChg>
      <pc:sldChg chg="addSp delSp modSp add mod">
        <pc:chgData name="Håkan Wallin" userId="8949512b77535624" providerId="LiveId" clId="{A50D25A2-C3CB-4B56-ADEC-DA5FB201A24A}" dt="2022-05-21T17:32:25.329" v="1967" actId="1076"/>
        <pc:sldMkLst>
          <pc:docMk/>
          <pc:sldMk cId="354341086" sldId="293"/>
        </pc:sldMkLst>
        <pc:spChg chg="add mod">
          <ac:chgData name="Håkan Wallin" userId="8949512b77535624" providerId="LiveId" clId="{A50D25A2-C3CB-4B56-ADEC-DA5FB201A24A}" dt="2022-05-21T17:32:25.329" v="1967" actId="1076"/>
          <ac:spMkLst>
            <pc:docMk/>
            <pc:sldMk cId="354341086" sldId="293"/>
            <ac:spMk id="6" creationId="{84609D6E-5A3E-88E0-1CBE-D43B076E1095}"/>
          </ac:spMkLst>
        </pc:spChg>
        <pc:spChg chg="mod">
          <ac:chgData name="Håkan Wallin" userId="8949512b77535624" providerId="LiveId" clId="{A50D25A2-C3CB-4B56-ADEC-DA5FB201A24A}" dt="2022-05-15T19:53:17.600" v="1343" actId="1076"/>
          <ac:spMkLst>
            <pc:docMk/>
            <pc:sldMk cId="354341086" sldId="293"/>
            <ac:spMk id="11" creationId="{9DB0BAA8-6142-F7DD-3165-DC2042C4BFEB}"/>
          </ac:spMkLst>
        </pc:spChg>
        <pc:spChg chg="mod">
          <ac:chgData name="Håkan Wallin" userId="8949512b77535624" providerId="LiveId" clId="{A50D25A2-C3CB-4B56-ADEC-DA5FB201A24A}" dt="2022-05-15T19:53:17.600" v="1343" actId="1076"/>
          <ac:spMkLst>
            <pc:docMk/>
            <pc:sldMk cId="354341086" sldId="293"/>
            <ac:spMk id="12" creationId="{2FB617F6-526E-EA38-E72C-145EB6F59776}"/>
          </ac:spMkLst>
        </pc:spChg>
        <pc:spChg chg="mod">
          <ac:chgData name="Håkan Wallin" userId="8949512b77535624" providerId="LiveId" clId="{A50D25A2-C3CB-4B56-ADEC-DA5FB201A24A}" dt="2022-05-15T19:53:17.600" v="1343" actId="1076"/>
          <ac:spMkLst>
            <pc:docMk/>
            <pc:sldMk cId="354341086" sldId="293"/>
            <ac:spMk id="13" creationId="{8EBD8E42-9B7F-3B3B-DB17-D07FBFD159AF}"/>
          </ac:spMkLst>
        </pc:spChg>
        <pc:spChg chg="mod">
          <ac:chgData name="Håkan Wallin" userId="8949512b77535624" providerId="LiveId" clId="{A50D25A2-C3CB-4B56-ADEC-DA5FB201A24A}" dt="2022-05-15T19:53:17.600" v="1343" actId="1076"/>
          <ac:spMkLst>
            <pc:docMk/>
            <pc:sldMk cId="354341086" sldId="293"/>
            <ac:spMk id="14" creationId="{2C74F988-BBBB-2ECE-FE29-9BA41EEEED81}"/>
          </ac:spMkLst>
        </pc:spChg>
        <pc:spChg chg="mod">
          <ac:chgData name="Håkan Wallin" userId="8949512b77535624" providerId="LiveId" clId="{A50D25A2-C3CB-4B56-ADEC-DA5FB201A24A}" dt="2022-05-15T19:53:17.600" v="1343" actId="1076"/>
          <ac:spMkLst>
            <pc:docMk/>
            <pc:sldMk cId="354341086" sldId="293"/>
            <ac:spMk id="16" creationId="{40468FB2-46FC-97BE-DE92-792198712785}"/>
          </ac:spMkLst>
        </pc:spChg>
        <pc:spChg chg="mod">
          <ac:chgData name="Håkan Wallin" userId="8949512b77535624" providerId="LiveId" clId="{A50D25A2-C3CB-4B56-ADEC-DA5FB201A24A}" dt="2022-05-15T19:53:17.600" v="1343" actId="1076"/>
          <ac:spMkLst>
            <pc:docMk/>
            <pc:sldMk cId="354341086" sldId="293"/>
            <ac:spMk id="17" creationId="{2F3CC640-A012-8328-A4B6-C6B2DAB0A288}"/>
          </ac:spMkLst>
        </pc:spChg>
        <pc:spChg chg="mod">
          <ac:chgData name="Håkan Wallin" userId="8949512b77535624" providerId="LiveId" clId="{A50D25A2-C3CB-4B56-ADEC-DA5FB201A24A}" dt="2022-05-15T19:54:04.674" v="1346" actId="1076"/>
          <ac:spMkLst>
            <pc:docMk/>
            <pc:sldMk cId="354341086" sldId="293"/>
            <ac:spMk id="23" creationId="{AD693BA0-AA8D-9841-454E-D545BA0EF4C1}"/>
          </ac:spMkLst>
        </pc:spChg>
        <pc:spChg chg="mod">
          <ac:chgData name="Håkan Wallin" userId="8949512b77535624" providerId="LiveId" clId="{A50D25A2-C3CB-4B56-ADEC-DA5FB201A24A}" dt="2022-05-15T19:54:04.674" v="1346" actId="1076"/>
          <ac:spMkLst>
            <pc:docMk/>
            <pc:sldMk cId="354341086" sldId="293"/>
            <ac:spMk id="24" creationId="{68282F72-A7AE-7DFD-49CD-C76AF6B56252}"/>
          </ac:spMkLst>
        </pc:spChg>
        <pc:spChg chg="mod">
          <ac:chgData name="Håkan Wallin" userId="8949512b77535624" providerId="LiveId" clId="{A50D25A2-C3CB-4B56-ADEC-DA5FB201A24A}" dt="2022-05-15T19:54:04.674" v="1346" actId="1076"/>
          <ac:spMkLst>
            <pc:docMk/>
            <pc:sldMk cId="354341086" sldId="293"/>
            <ac:spMk id="25" creationId="{777F78CB-D9BE-A925-5CFB-AB47024ED260}"/>
          </ac:spMkLst>
        </pc:spChg>
        <pc:spChg chg="mod">
          <ac:chgData name="Håkan Wallin" userId="8949512b77535624" providerId="LiveId" clId="{A50D25A2-C3CB-4B56-ADEC-DA5FB201A24A}" dt="2022-05-15T19:54:04.674" v="1346" actId="1076"/>
          <ac:spMkLst>
            <pc:docMk/>
            <pc:sldMk cId="354341086" sldId="293"/>
            <ac:spMk id="26" creationId="{C64ECE68-B2BD-999B-C568-D8D7BB88D638}"/>
          </ac:spMkLst>
        </pc:spChg>
        <pc:spChg chg="mod">
          <ac:chgData name="Håkan Wallin" userId="8949512b77535624" providerId="LiveId" clId="{A50D25A2-C3CB-4B56-ADEC-DA5FB201A24A}" dt="2022-05-15T19:54:04.674" v="1346" actId="1076"/>
          <ac:spMkLst>
            <pc:docMk/>
            <pc:sldMk cId="354341086" sldId="293"/>
            <ac:spMk id="28" creationId="{2192E632-7B68-545A-3EE0-F7662869F564}"/>
          </ac:spMkLst>
        </pc:spChg>
        <pc:spChg chg="mod">
          <ac:chgData name="Håkan Wallin" userId="8949512b77535624" providerId="LiveId" clId="{A50D25A2-C3CB-4B56-ADEC-DA5FB201A24A}" dt="2022-05-15T19:54:04.674" v="1346" actId="1076"/>
          <ac:spMkLst>
            <pc:docMk/>
            <pc:sldMk cId="354341086" sldId="293"/>
            <ac:spMk id="29" creationId="{936C6796-ABFA-13D1-4F21-DF0888F05DB5}"/>
          </ac:spMkLst>
        </pc:spChg>
        <pc:spChg chg="mod">
          <ac:chgData name="Håkan Wallin" userId="8949512b77535624" providerId="LiveId" clId="{A50D25A2-C3CB-4B56-ADEC-DA5FB201A24A}" dt="2022-05-15T19:54:14.988" v="1348"/>
          <ac:spMkLst>
            <pc:docMk/>
            <pc:sldMk cId="354341086" sldId="293"/>
            <ac:spMk id="35" creationId="{B90558E9-F50A-0C62-CC29-C01D82976613}"/>
          </ac:spMkLst>
        </pc:spChg>
        <pc:spChg chg="mod">
          <ac:chgData name="Håkan Wallin" userId="8949512b77535624" providerId="LiveId" clId="{A50D25A2-C3CB-4B56-ADEC-DA5FB201A24A}" dt="2022-05-15T19:56:06.622" v="1364" actId="20577"/>
          <ac:spMkLst>
            <pc:docMk/>
            <pc:sldMk cId="354341086" sldId="293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57:06.675" v="1446" actId="20577"/>
          <ac:spMkLst>
            <pc:docMk/>
            <pc:sldMk cId="354341086" sldId="293"/>
            <ac:spMk id="38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54:14.988" v="1348"/>
          <ac:spMkLst>
            <pc:docMk/>
            <pc:sldMk cId="354341086" sldId="293"/>
            <ac:spMk id="40" creationId="{382D1409-C477-38A6-DC03-54345C65D2F6}"/>
          </ac:spMkLst>
        </pc:spChg>
        <pc:spChg chg="mod">
          <ac:chgData name="Håkan Wallin" userId="8949512b77535624" providerId="LiveId" clId="{A50D25A2-C3CB-4B56-ADEC-DA5FB201A24A}" dt="2022-05-15T19:54:14.988" v="1348"/>
          <ac:spMkLst>
            <pc:docMk/>
            <pc:sldMk cId="354341086" sldId="293"/>
            <ac:spMk id="41" creationId="{F7B19ED7-DA98-DC0C-8A67-D2A5591C7C8D}"/>
          </ac:spMkLst>
        </pc:spChg>
        <pc:spChg chg="mod">
          <ac:chgData name="Håkan Wallin" userId="8949512b77535624" providerId="LiveId" clId="{A50D25A2-C3CB-4B56-ADEC-DA5FB201A24A}" dt="2022-05-15T19:54:14.988" v="1348"/>
          <ac:spMkLst>
            <pc:docMk/>
            <pc:sldMk cId="354341086" sldId="293"/>
            <ac:spMk id="42" creationId="{2368BC73-E2B8-2567-C23A-F95A61637DA4}"/>
          </ac:spMkLst>
        </pc:spChg>
        <pc:spChg chg="mod">
          <ac:chgData name="Håkan Wallin" userId="8949512b77535624" providerId="LiveId" clId="{A50D25A2-C3CB-4B56-ADEC-DA5FB201A24A}" dt="2022-05-15T19:54:14.988" v="1348"/>
          <ac:spMkLst>
            <pc:docMk/>
            <pc:sldMk cId="354341086" sldId="293"/>
            <ac:spMk id="44" creationId="{02BC7B32-39B4-3FC9-25C7-B74E4512E8F4}"/>
          </ac:spMkLst>
        </pc:spChg>
        <pc:spChg chg="mod">
          <ac:chgData name="Håkan Wallin" userId="8949512b77535624" providerId="LiveId" clId="{A50D25A2-C3CB-4B56-ADEC-DA5FB201A24A}" dt="2022-05-15T19:54:14.988" v="1348"/>
          <ac:spMkLst>
            <pc:docMk/>
            <pc:sldMk cId="354341086" sldId="293"/>
            <ac:spMk id="45" creationId="{BD14BD2A-ABBB-C296-FC0F-D63357843F30}"/>
          </ac:spMkLst>
        </pc:spChg>
        <pc:grpChg chg="add del mod">
          <ac:chgData name="Håkan Wallin" userId="8949512b77535624" providerId="LiveId" clId="{A50D25A2-C3CB-4B56-ADEC-DA5FB201A24A}" dt="2022-05-15T19:53:43.408" v="1344" actId="478"/>
          <ac:grpSpMkLst>
            <pc:docMk/>
            <pc:sldMk cId="354341086" sldId="293"/>
            <ac:grpSpMk id="6" creationId="{E0C38F8B-2166-702F-E620-0B231065D83A}"/>
          </ac:grpSpMkLst>
        </pc:grpChg>
        <pc:grpChg chg="mod">
          <ac:chgData name="Håkan Wallin" userId="8949512b77535624" providerId="LiveId" clId="{A50D25A2-C3CB-4B56-ADEC-DA5FB201A24A}" dt="2022-05-15T19:53:17.600" v="1343" actId="1076"/>
          <ac:grpSpMkLst>
            <pc:docMk/>
            <pc:sldMk cId="354341086" sldId="293"/>
            <ac:grpSpMk id="7" creationId="{52704AAA-A236-5050-A9E5-8E541CF18660}"/>
          </ac:grpSpMkLst>
        </pc:grpChg>
        <pc:grpChg chg="add del mod">
          <ac:chgData name="Håkan Wallin" userId="8949512b77535624" providerId="LiveId" clId="{A50D25A2-C3CB-4B56-ADEC-DA5FB201A24A}" dt="2022-05-15T19:54:06.306" v="1347" actId="478"/>
          <ac:grpSpMkLst>
            <pc:docMk/>
            <pc:sldMk cId="354341086" sldId="293"/>
            <ac:grpSpMk id="18" creationId="{A69F1A69-4D7C-4E02-D589-CB394BC0EA3E}"/>
          </ac:grpSpMkLst>
        </pc:grpChg>
        <pc:grpChg chg="mod">
          <ac:chgData name="Håkan Wallin" userId="8949512b77535624" providerId="LiveId" clId="{A50D25A2-C3CB-4B56-ADEC-DA5FB201A24A}" dt="2022-05-15T19:54:04.674" v="1346" actId="1076"/>
          <ac:grpSpMkLst>
            <pc:docMk/>
            <pc:sldMk cId="354341086" sldId="293"/>
            <ac:grpSpMk id="19" creationId="{BC7D25A6-38E9-5F5C-8D7F-9628D72F785D}"/>
          </ac:grpSpMkLst>
        </pc:grpChg>
        <pc:grpChg chg="add del mod">
          <ac:chgData name="Håkan Wallin" userId="8949512b77535624" providerId="LiveId" clId="{A50D25A2-C3CB-4B56-ADEC-DA5FB201A24A}" dt="2022-05-15T19:54:35.609" v="1349"/>
          <ac:grpSpMkLst>
            <pc:docMk/>
            <pc:sldMk cId="354341086" sldId="293"/>
            <ac:grpSpMk id="30" creationId="{21635703-F557-3372-0431-4365ABF67BD6}"/>
          </ac:grpSpMkLst>
        </pc:grpChg>
        <pc:grpChg chg="mod">
          <ac:chgData name="Håkan Wallin" userId="8949512b77535624" providerId="LiveId" clId="{A50D25A2-C3CB-4B56-ADEC-DA5FB201A24A}" dt="2022-05-15T19:54:14.988" v="1348"/>
          <ac:grpSpMkLst>
            <pc:docMk/>
            <pc:sldMk cId="354341086" sldId="293"/>
            <ac:grpSpMk id="31" creationId="{B668CF4F-2EA5-DCF7-7634-37E313586277}"/>
          </ac:grpSpMkLst>
        </pc:grpChg>
        <pc:picChg chg="add del">
          <ac:chgData name="Håkan Wallin" userId="8949512b77535624" providerId="LiveId" clId="{A50D25A2-C3CB-4B56-ADEC-DA5FB201A24A}" dt="2022-05-15T19:54:48.773" v="1351"/>
          <ac:picMkLst>
            <pc:docMk/>
            <pc:sldMk cId="354341086" sldId="293"/>
            <ac:picMk id="2" creationId="{FD9D260A-142E-0584-8B9E-39A6E5EB4A71}"/>
          </ac:picMkLst>
        </pc:picChg>
        <pc:picChg chg="add mod">
          <ac:chgData name="Håkan Wallin" userId="8949512b77535624" providerId="LiveId" clId="{A50D25A2-C3CB-4B56-ADEC-DA5FB201A24A}" dt="2022-05-15T19:55:40.049" v="1356" actId="14100"/>
          <ac:picMkLst>
            <pc:docMk/>
            <pc:sldMk cId="354341086" sldId="293"/>
            <ac:picMk id="3" creationId="{3818BDE6-B06F-B4D0-CC59-D2BD5F660737}"/>
          </ac:picMkLst>
        </pc:picChg>
        <pc:picChg chg="mod">
          <ac:chgData name="Håkan Wallin" userId="8949512b77535624" providerId="LiveId" clId="{A50D25A2-C3CB-4B56-ADEC-DA5FB201A24A}" dt="2022-05-15T19:53:17.600" v="1343" actId="1076"/>
          <ac:picMkLst>
            <pc:docMk/>
            <pc:sldMk cId="354341086" sldId="293"/>
            <ac:picMk id="15" creationId="{3F6B1F08-3A60-18B7-14B5-970BB357BE0D}"/>
          </ac:picMkLst>
        </pc:picChg>
        <pc:picChg chg="mod">
          <ac:chgData name="Håkan Wallin" userId="8949512b77535624" providerId="LiveId" clId="{A50D25A2-C3CB-4B56-ADEC-DA5FB201A24A}" dt="2022-05-15T19:54:04.674" v="1346" actId="1076"/>
          <ac:picMkLst>
            <pc:docMk/>
            <pc:sldMk cId="354341086" sldId="293"/>
            <ac:picMk id="27" creationId="{26FC267B-06D8-B333-E0B5-610DA9E9AF46}"/>
          </ac:picMkLst>
        </pc:picChg>
        <pc:picChg chg="del">
          <ac:chgData name="Håkan Wallin" userId="8949512b77535624" providerId="LiveId" clId="{A50D25A2-C3CB-4B56-ADEC-DA5FB201A24A}" dt="2022-05-15T19:52:56.077" v="1340" actId="478"/>
          <ac:picMkLst>
            <pc:docMk/>
            <pc:sldMk cId="354341086" sldId="293"/>
            <ac:picMk id="36" creationId="{00000000-0000-0000-0000-000000000000}"/>
          </ac:picMkLst>
        </pc:picChg>
        <pc:picChg chg="mod">
          <ac:chgData name="Håkan Wallin" userId="8949512b77535624" providerId="LiveId" clId="{A50D25A2-C3CB-4B56-ADEC-DA5FB201A24A}" dt="2022-05-15T19:54:14.988" v="1348"/>
          <ac:picMkLst>
            <pc:docMk/>
            <pc:sldMk cId="354341086" sldId="293"/>
            <ac:picMk id="43" creationId="{98316C80-0A55-1963-4BA2-431B150C117A}"/>
          </ac:picMkLst>
        </pc:picChg>
        <pc:cxnChg chg="mod">
          <ac:chgData name="Håkan Wallin" userId="8949512b77535624" providerId="LiveId" clId="{A50D25A2-C3CB-4B56-ADEC-DA5FB201A24A}" dt="2022-05-15T19:53:17.600" v="1343" actId="1076"/>
          <ac:cxnSpMkLst>
            <pc:docMk/>
            <pc:sldMk cId="354341086" sldId="293"/>
            <ac:cxnSpMk id="8" creationId="{B0E22A9A-CC9B-5AD9-7BBD-2C650D5F293E}"/>
          </ac:cxnSpMkLst>
        </pc:cxnChg>
        <pc:cxnChg chg="mod">
          <ac:chgData name="Håkan Wallin" userId="8949512b77535624" providerId="LiveId" clId="{A50D25A2-C3CB-4B56-ADEC-DA5FB201A24A}" dt="2022-05-15T19:53:17.600" v="1343" actId="1076"/>
          <ac:cxnSpMkLst>
            <pc:docMk/>
            <pc:sldMk cId="354341086" sldId="293"/>
            <ac:cxnSpMk id="9" creationId="{58F091C4-C481-561A-C214-7D4286258A07}"/>
          </ac:cxnSpMkLst>
        </pc:cxnChg>
        <pc:cxnChg chg="mod">
          <ac:chgData name="Håkan Wallin" userId="8949512b77535624" providerId="LiveId" clId="{A50D25A2-C3CB-4B56-ADEC-DA5FB201A24A}" dt="2022-05-15T19:53:17.600" v="1343" actId="1076"/>
          <ac:cxnSpMkLst>
            <pc:docMk/>
            <pc:sldMk cId="354341086" sldId="293"/>
            <ac:cxnSpMk id="10" creationId="{3D1B5CAE-0E74-7CBA-9DE9-EE600D715807}"/>
          </ac:cxnSpMkLst>
        </pc:cxnChg>
        <pc:cxnChg chg="mod">
          <ac:chgData name="Håkan Wallin" userId="8949512b77535624" providerId="LiveId" clId="{A50D25A2-C3CB-4B56-ADEC-DA5FB201A24A}" dt="2022-05-15T19:54:04.674" v="1346" actId="1076"/>
          <ac:cxnSpMkLst>
            <pc:docMk/>
            <pc:sldMk cId="354341086" sldId="293"/>
            <ac:cxnSpMk id="20" creationId="{6551EC86-8273-FC41-C6D0-0CDADA8CE594}"/>
          </ac:cxnSpMkLst>
        </pc:cxnChg>
        <pc:cxnChg chg="mod">
          <ac:chgData name="Håkan Wallin" userId="8949512b77535624" providerId="LiveId" clId="{A50D25A2-C3CB-4B56-ADEC-DA5FB201A24A}" dt="2022-05-15T19:54:04.674" v="1346" actId="1076"/>
          <ac:cxnSpMkLst>
            <pc:docMk/>
            <pc:sldMk cId="354341086" sldId="293"/>
            <ac:cxnSpMk id="21" creationId="{0DDA66A4-80C4-C34F-6BF5-E394CB603373}"/>
          </ac:cxnSpMkLst>
        </pc:cxnChg>
        <pc:cxnChg chg="mod">
          <ac:chgData name="Håkan Wallin" userId="8949512b77535624" providerId="LiveId" clId="{A50D25A2-C3CB-4B56-ADEC-DA5FB201A24A}" dt="2022-05-15T19:54:04.674" v="1346" actId="1076"/>
          <ac:cxnSpMkLst>
            <pc:docMk/>
            <pc:sldMk cId="354341086" sldId="293"/>
            <ac:cxnSpMk id="22" creationId="{0B4AACF2-5D67-FF25-2675-0C37434B9EA9}"/>
          </ac:cxnSpMkLst>
        </pc:cxnChg>
        <pc:cxnChg chg="mod">
          <ac:chgData name="Håkan Wallin" userId="8949512b77535624" providerId="LiveId" clId="{A50D25A2-C3CB-4B56-ADEC-DA5FB201A24A}" dt="2022-05-15T19:54:14.988" v="1348"/>
          <ac:cxnSpMkLst>
            <pc:docMk/>
            <pc:sldMk cId="354341086" sldId="293"/>
            <ac:cxnSpMk id="32" creationId="{BE6DF1AD-DAB6-77A1-1529-E8D2B861F178}"/>
          </ac:cxnSpMkLst>
        </pc:cxnChg>
        <pc:cxnChg chg="mod">
          <ac:chgData name="Håkan Wallin" userId="8949512b77535624" providerId="LiveId" clId="{A50D25A2-C3CB-4B56-ADEC-DA5FB201A24A}" dt="2022-05-15T19:54:14.988" v="1348"/>
          <ac:cxnSpMkLst>
            <pc:docMk/>
            <pc:sldMk cId="354341086" sldId="293"/>
            <ac:cxnSpMk id="33" creationId="{8BD4E242-36D8-9933-FD1C-CCD7B87ACCCC}"/>
          </ac:cxnSpMkLst>
        </pc:cxnChg>
        <pc:cxnChg chg="mod">
          <ac:chgData name="Håkan Wallin" userId="8949512b77535624" providerId="LiveId" clId="{A50D25A2-C3CB-4B56-ADEC-DA5FB201A24A}" dt="2022-05-15T19:54:14.988" v="1348"/>
          <ac:cxnSpMkLst>
            <pc:docMk/>
            <pc:sldMk cId="354341086" sldId="293"/>
            <ac:cxnSpMk id="34" creationId="{2D9300AB-5E2F-4112-9EDF-9C2C0503E001}"/>
          </ac:cxnSpMkLst>
        </pc:cxnChg>
      </pc:sldChg>
      <pc:sldChg chg="addSp delSp modSp add mod">
        <pc:chgData name="Håkan Wallin" userId="8949512b77535624" providerId="LiveId" clId="{A50D25A2-C3CB-4B56-ADEC-DA5FB201A24A}" dt="2022-05-21T17:32:06.399" v="1965" actId="1076"/>
        <pc:sldMkLst>
          <pc:docMk/>
          <pc:sldMk cId="3874068184" sldId="294"/>
        </pc:sldMkLst>
        <pc:spChg chg="add mod">
          <ac:chgData name="Håkan Wallin" userId="8949512b77535624" providerId="LiveId" clId="{A50D25A2-C3CB-4B56-ADEC-DA5FB201A24A}" dt="2022-05-21T17:32:06.399" v="1965" actId="1076"/>
          <ac:spMkLst>
            <pc:docMk/>
            <pc:sldMk cId="3874068184" sldId="294"/>
            <ac:spMk id="6" creationId="{7230FCF5-3D5F-9397-FE76-A8BB56B120C5}"/>
          </ac:spMkLst>
        </pc:spChg>
        <pc:spChg chg="mod">
          <ac:chgData name="Håkan Wallin" userId="8949512b77535624" providerId="LiveId" clId="{A50D25A2-C3CB-4B56-ADEC-DA5FB201A24A}" dt="2022-05-15T19:58:14.229" v="1458" actId="20577"/>
          <ac:spMkLst>
            <pc:docMk/>
            <pc:sldMk cId="3874068184" sldId="294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19:59:36.819" v="1527" actId="179"/>
          <ac:spMkLst>
            <pc:docMk/>
            <pc:sldMk cId="3874068184" sldId="294"/>
            <ac:spMk id="38" creationId="{00000000-0000-0000-0000-000000000000}"/>
          </ac:spMkLst>
        </pc:spChg>
        <pc:picChg chg="add mod">
          <ac:chgData name="Håkan Wallin" userId="8949512b77535624" providerId="LiveId" clId="{A50D25A2-C3CB-4B56-ADEC-DA5FB201A24A}" dt="2022-05-15T19:58:28.384" v="1461" actId="1076"/>
          <ac:picMkLst>
            <pc:docMk/>
            <pc:sldMk cId="3874068184" sldId="294"/>
            <ac:picMk id="2" creationId="{6CE2FCB1-8083-AC40-1D35-F9DF9906DD2A}"/>
          </ac:picMkLst>
        </pc:picChg>
        <pc:picChg chg="del">
          <ac:chgData name="Håkan Wallin" userId="8949512b77535624" providerId="LiveId" clId="{A50D25A2-C3CB-4B56-ADEC-DA5FB201A24A}" dt="2022-05-15T19:58:17.408" v="1459" actId="478"/>
          <ac:picMkLst>
            <pc:docMk/>
            <pc:sldMk cId="3874068184" sldId="294"/>
            <ac:picMk id="36" creationId="{00000000-0000-0000-0000-000000000000}"/>
          </ac:picMkLst>
        </pc:picChg>
      </pc:sldChg>
      <pc:sldChg chg="add del">
        <pc:chgData name="Håkan Wallin" userId="8949512b77535624" providerId="LiveId" clId="{A50D25A2-C3CB-4B56-ADEC-DA5FB201A24A}" dt="2022-05-21T17:05:07.035" v="1715" actId="47"/>
        <pc:sldMkLst>
          <pc:docMk/>
          <pc:sldMk cId="2800069047" sldId="295"/>
        </pc:sldMkLst>
      </pc:sldChg>
      <pc:sldChg chg="add del">
        <pc:chgData name="Håkan Wallin" userId="8949512b77535624" providerId="LiveId" clId="{A50D25A2-C3CB-4B56-ADEC-DA5FB201A24A}" dt="2022-05-21T17:05:08.386" v="1716" actId="47"/>
        <pc:sldMkLst>
          <pc:docMk/>
          <pc:sldMk cId="3785983202" sldId="296"/>
        </pc:sldMkLst>
      </pc:sldChg>
      <pc:sldChg chg="add del">
        <pc:chgData name="Håkan Wallin" userId="8949512b77535624" providerId="LiveId" clId="{A50D25A2-C3CB-4B56-ADEC-DA5FB201A24A}" dt="2022-05-21T17:05:09.598" v="1717" actId="47"/>
        <pc:sldMkLst>
          <pc:docMk/>
          <pc:sldMk cId="120321885" sldId="297"/>
        </pc:sldMkLst>
      </pc:sldChg>
      <pc:sldChg chg="addSp modSp add mod">
        <pc:chgData name="Håkan Wallin" userId="8949512b77535624" providerId="LiveId" clId="{A50D25A2-C3CB-4B56-ADEC-DA5FB201A24A}" dt="2022-05-21T17:31:44.777" v="1962" actId="207"/>
        <pc:sldMkLst>
          <pc:docMk/>
          <pc:sldMk cId="1471068621" sldId="298"/>
        </pc:sldMkLst>
        <pc:spChg chg="add mod">
          <ac:chgData name="Håkan Wallin" userId="8949512b77535624" providerId="LiveId" clId="{A50D25A2-C3CB-4B56-ADEC-DA5FB201A24A}" dt="2022-05-21T17:31:44.777" v="1962" actId="207"/>
          <ac:spMkLst>
            <pc:docMk/>
            <pc:sldMk cId="1471068621" sldId="298"/>
            <ac:spMk id="6" creationId="{E3E858EE-B95A-56CA-C5D8-6C23A867C495}"/>
          </ac:spMkLst>
        </pc:spChg>
        <pc:spChg chg="mod">
          <ac:chgData name="Håkan Wallin" userId="8949512b77535624" providerId="LiveId" clId="{A50D25A2-C3CB-4B56-ADEC-DA5FB201A24A}" dt="2022-05-15T20:01:08.896" v="1549" actId="20577"/>
          <ac:spMkLst>
            <pc:docMk/>
            <pc:sldMk cId="1471068621" sldId="298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15T20:01:29.218" v="1550" actId="404"/>
          <ac:spMkLst>
            <pc:docMk/>
            <pc:sldMk cId="1471068621" sldId="298"/>
            <ac:spMk id="38" creationId="{00000000-0000-0000-0000-000000000000}"/>
          </ac:spMkLst>
        </pc:spChg>
      </pc:sldChg>
      <pc:sldChg chg="addSp delSp modSp add mod">
        <pc:chgData name="Håkan Wallin" userId="8949512b77535624" providerId="LiveId" clId="{A50D25A2-C3CB-4B56-ADEC-DA5FB201A24A}" dt="2022-05-21T17:00:48.934" v="1679" actId="207"/>
        <pc:sldMkLst>
          <pc:docMk/>
          <pc:sldMk cId="4002976611" sldId="299"/>
        </pc:sldMkLst>
        <pc:spChg chg="mod">
          <ac:chgData name="Håkan Wallin" userId="8949512b77535624" providerId="LiveId" clId="{A50D25A2-C3CB-4B56-ADEC-DA5FB201A24A}" dt="2022-05-21T16:55:55.275" v="1645"/>
          <ac:spMkLst>
            <pc:docMk/>
            <pc:sldMk cId="4002976611" sldId="299"/>
            <ac:spMk id="7" creationId="{F318C162-35B3-EA31-FC19-CDBDCDD3FFFC}"/>
          </ac:spMkLst>
        </pc:spChg>
        <pc:spChg chg="mod">
          <ac:chgData name="Håkan Wallin" userId="8949512b77535624" providerId="LiveId" clId="{A50D25A2-C3CB-4B56-ADEC-DA5FB201A24A}" dt="2022-05-21T16:55:55.275" v="1645"/>
          <ac:spMkLst>
            <pc:docMk/>
            <pc:sldMk cId="4002976611" sldId="299"/>
            <ac:spMk id="8" creationId="{EB3B2A52-AC00-C48C-B836-81A8BA20AD97}"/>
          </ac:spMkLst>
        </pc:spChg>
        <pc:spChg chg="mod">
          <ac:chgData name="Håkan Wallin" userId="8949512b77535624" providerId="LiveId" clId="{A50D25A2-C3CB-4B56-ADEC-DA5FB201A24A}" dt="2022-05-21T16:55:55.275" v="1645"/>
          <ac:spMkLst>
            <pc:docMk/>
            <pc:sldMk cId="4002976611" sldId="299"/>
            <ac:spMk id="10" creationId="{1B799884-9490-74DC-7312-B94CB7B96716}"/>
          </ac:spMkLst>
        </pc:spChg>
        <pc:spChg chg="mod">
          <ac:chgData name="Håkan Wallin" userId="8949512b77535624" providerId="LiveId" clId="{A50D25A2-C3CB-4B56-ADEC-DA5FB201A24A}" dt="2022-05-21T16:55:55.275" v="1645"/>
          <ac:spMkLst>
            <pc:docMk/>
            <pc:sldMk cId="4002976611" sldId="299"/>
            <ac:spMk id="11" creationId="{0E132256-C8ED-308E-107C-C7C538AFA54D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2" creationId="{3E5125F5-885C-EB1B-6F25-501BC89B82B0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3" creationId="{BF4BCBA9-10C6-D606-84B9-ABDCE566A5C4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4" creationId="{CDA0E380-D708-07CF-A153-4117D9AED24B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5" creationId="{FBC61AF7-5EC6-E4C1-CD89-F4FFEC70A775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6" creationId="{0E231D65-2F5E-1960-567A-9B69038404C8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7" creationId="{CF3798AC-C9C3-E9A6-1BA2-7AF978A66B27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8" creationId="{D8FF0CAF-78CD-C355-A3A0-06CD5770097B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19" creationId="{4A58541B-549D-FF29-7085-41E5570DBC98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20" creationId="{A57D9937-7BB9-A777-352E-FCE3667348D0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21" creationId="{E01C459B-7278-A7EC-D110-6244C075E611}"/>
          </ac:spMkLst>
        </pc:spChg>
        <pc:spChg chg="add mod">
          <ac:chgData name="Håkan Wallin" userId="8949512b77535624" providerId="LiveId" clId="{A50D25A2-C3CB-4B56-ADEC-DA5FB201A24A}" dt="2022-05-21T16:56:04.379" v="1646" actId="164"/>
          <ac:spMkLst>
            <pc:docMk/>
            <pc:sldMk cId="4002976611" sldId="299"/>
            <ac:spMk id="22" creationId="{CB0ADB33-C435-BD81-0E37-71FB33BCCE22}"/>
          </ac:spMkLst>
        </pc:spChg>
        <pc:spChg chg="add mod">
          <ac:chgData name="Håkan Wallin" userId="8949512b77535624" providerId="LiveId" clId="{A50D25A2-C3CB-4B56-ADEC-DA5FB201A24A}" dt="2022-05-21T17:00:48.934" v="1679" actId="207"/>
          <ac:spMkLst>
            <pc:docMk/>
            <pc:sldMk cId="4002976611" sldId="299"/>
            <ac:spMk id="23" creationId="{23184B3C-7995-9A16-3FE8-1071A6FE90A7}"/>
          </ac:spMkLst>
        </pc:spChg>
        <pc:spChg chg="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26" creationId="{140D6B2B-AE49-1530-E2A1-2845D3B7A289}"/>
          </ac:spMkLst>
        </pc:spChg>
        <pc:spChg chg="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27" creationId="{58B0957F-0E72-3B77-0194-F7F403CAE0FA}"/>
          </ac:spMkLst>
        </pc:spChg>
        <pc:spChg chg="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29" creationId="{EF74F907-624E-09B7-66B3-864F5C1C7807}"/>
          </ac:spMkLst>
        </pc:spChg>
        <pc:spChg chg="mod">
          <ac:chgData name="Håkan Wallin" userId="8949512b77535624" providerId="LiveId" clId="{A50D25A2-C3CB-4B56-ADEC-DA5FB201A24A}" dt="2022-05-21T16:59:29.921" v="1667" actId="20577"/>
          <ac:spMkLst>
            <pc:docMk/>
            <pc:sldMk cId="4002976611" sldId="299"/>
            <ac:spMk id="30" creationId="{5256282B-C632-4CE3-F14D-D11E3A830AFA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31" creationId="{A0E4352D-048D-1122-C056-9B0673941703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32" creationId="{938A391B-7083-35A1-F50C-24CD0961CDF8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33" creationId="{09CF9EDC-D5C0-9B1A-B6A6-EECB09CF6DB5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34" creationId="{AED869A5-3F26-30FE-CC01-D0A2B22C5DA0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35" creationId="{866936FF-FA5D-8A16-44FB-F5D33692C5D1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36" creationId="{561F4A58-BCB0-E64F-6A83-AF465A853A1A}"/>
          </ac:spMkLst>
        </pc:spChg>
        <pc:spChg chg="mod">
          <ac:chgData name="Håkan Wallin" userId="8949512b77535624" providerId="LiveId" clId="{A50D25A2-C3CB-4B56-ADEC-DA5FB201A24A}" dt="2022-05-21T16:54:36.070" v="1641" actId="12"/>
          <ac:spMkLst>
            <pc:docMk/>
            <pc:sldMk cId="4002976611" sldId="299"/>
            <ac:spMk id="37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6:58:51.968" v="1662" actId="1076"/>
          <ac:spMkLst>
            <pc:docMk/>
            <pc:sldMk cId="4002976611" sldId="299"/>
            <ac:spMk id="38" creationId="{00000000-0000-0000-0000-000000000000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40" creationId="{CF4B7644-2C75-89FD-D201-DE590EAED9EF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41" creationId="{FC29E796-BCC0-21F0-39FD-CD0B3CD789CE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42" creationId="{9407493F-54A0-EFD1-185F-2D408C61A398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43" creationId="{3374B5D0-EB1E-6FA1-65B8-558CA0F8E3D0}"/>
          </ac:spMkLst>
        </pc:spChg>
        <pc:spChg chg="add mod">
          <ac:chgData name="Håkan Wallin" userId="8949512b77535624" providerId="LiveId" clId="{A50D25A2-C3CB-4B56-ADEC-DA5FB201A24A}" dt="2022-05-21T16:58:49.812" v="1661" actId="14100"/>
          <ac:spMkLst>
            <pc:docMk/>
            <pc:sldMk cId="4002976611" sldId="299"/>
            <ac:spMk id="44" creationId="{FC175B0B-B3F5-9A43-09BC-C73A455D5654}"/>
          </ac:spMkLst>
        </pc:spChg>
        <pc:grpChg chg="add del mod">
          <ac:chgData name="Håkan Wallin" userId="8949512b77535624" providerId="LiveId" clId="{A50D25A2-C3CB-4B56-ADEC-DA5FB201A24A}" dt="2022-05-21T16:56:32.438" v="1647" actId="478"/>
          <ac:grpSpMkLst>
            <pc:docMk/>
            <pc:sldMk cId="4002976611" sldId="299"/>
            <ac:grpSpMk id="3" creationId="{9ADF37A0-E143-6665-F342-9DAAE355BD6D}"/>
          </ac:grpSpMkLst>
        </pc:grpChg>
        <pc:grpChg chg="add mod">
          <ac:chgData name="Håkan Wallin" userId="8949512b77535624" providerId="LiveId" clId="{A50D25A2-C3CB-4B56-ADEC-DA5FB201A24A}" dt="2022-05-21T16:58:49.812" v="1661" actId="14100"/>
          <ac:grpSpMkLst>
            <pc:docMk/>
            <pc:sldMk cId="4002976611" sldId="299"/>
            <ac:grpSpMk id="5" creationId="{419D5055-BA69-75FF-179D-9935C16FA0BE}"/>
          </ac:grpSpMkLst>
        </pc:grpChg>
        <pc:grpChg chg="add mod">
          <ac:chgData name="Håkan Wallin" userId="8949512b77535624" providerId="LiveId" clId="{A50D25A2-C3CB-4B56-ADEC-DA5FB201A24A}" dt="2022-05-21T16:56:04.379" v="1646" actId="164"/>
          <ac:grpSpMkLst>
            <pc:docMk/>
            <pc:sldMk cId="4002976611" sldId="299"/>
            <ac:grpSpMk id="6" creationId="{7874AAE8-8A2E-36F8-41B0-CD0123660D43}"/>
          </ac:grpSpMkLst>
        </pc:grpChg>
        <pc:grpChg chg="add mod">
          <ac:chgData name="Håkan Wallin" userId="8949512b77535624" providerId="LiveId" clId="{A50D25A2-C3CB-4B56-ADEC-DA5FB201A24A}" dt="2022-05-21T16:58:49.812" v="1661" actId="14100"/>
          <ac:grpSpMkLst>
            <pc:docMk/>
            <pc:sldMk cId="4002976611" sldId="299"/>
            <ac:grpSpMk id="25" creationId="{66F3187D-48C5-46E0-33E3-8D3C864E9C9A}"/>
          </ac:grpSpMkLst>
        </pc:grpChg>
        <pc:picChg chg="del">
          <ac:chgData name="Håkan Wallin" userId="8949512b77535624" providerId="LiveId" clId="{A50D25A2-C3CB-4B56-ADEC-DA5FB201A24A}" dt="2022-05-21T16:55:51.275" v="1644" actId="478"/>
          <ac:picMkLst>
            <pc:docMk/>
            <pc:sldMk cId="4002976611" sldId="299"/>
            <ac:picMk id="2" creationId="{6CE2FCB1-8083-AC40-1D35-F9DF9906DD2A}"/>
          </ac:picMkLst>
        </pc:picChg>
        <pc:picChg chg="add del mod">
          <ac:chgData name="Håkan Wallin" userId="8949512b77535624" providerId="LiveId" clId="{A50D25A2-C3CB-4B56-ADEC-DA5FB201A24A}" dt="2022-05-21T16:57:44.858" v="1651" actId="478"/>
          <ac:picMkLst>
            <pc:docMk/>
            <pc:sldMk cId="4002976611" sldId="299"/>
            <ac:picMk id="4" creationId="{8C24134A-3FB7-2623-F2F3-CB62299812EE}"/>
          </ac:picMkLst>
        </pc:picChg>
        <pc:picChg chg="mod">
          <ac:chgData name="Håkan Wallin" userId="8949512b77535624" providerId="LiveId" clId="{A50D25A2-C3CB-4B56-ADEC-DA5FB201A24A}" dt="2022-05-21T16:55:55.275" v="1645"/>
          <ac:picMkLst>
            <pc:docMk/>
            <pc:sldMk cId="4002976611" sldId="299"/>
            <ac:picMk id="9" creationId="{BED8B10B-CF9A-9EA1-29F4-59A996C18F0A}"/>
          </ac:picMkLst>
        </pc:picChg>
        <pc:picChg chg="mod">
          <ac:chgData name="Håkan Wallin" userId="8949512b77535624" providerId="LiveId" clId="{A50D25A2-C3CB-4B56-ADEC-DA5FB201A24A}" dt="2022-05-21T16:58:49.812" v="1661" actId="14100"/>
          <ac:picMkLst>
            <pc:docMk/>
            <pc:sldMk cId="4002976611" sldId="299"/>
            <ac:picMk id="28" creationId="{69E71244-F912-271B-8FF7-7E29C1969925}"/>
          </ac:picMkLst>
        </pc:picChg>
        <pc:picChg chg="mod">
          <ac:chgData name="Håkan Wallin" userId="8949512b77535624" providerId="LiveId" clId="{A50D25A2-C3CB-4B56-ADEC-DA5FB201A24A}" dt="2022-05-21T16:58:49.812" v="1661" actId="14100"/>
          <ac:picMkLst>
            <pc:docMk/>
            <pc:sldMk cId="4002976611" sldId="299"/>
            <ac:picMk id="39" creationId="{00000000-0000-0000-0000-000000000000}"/>
          </ac:picMkLst>
        </pc:picChg>
      </pc:sldChg>
      <pc:sldChg chg="addSp delSp modSp add mod">
        <pc:chgData name="Håkan Wallin" userId="8949512b77535624" providerId="LiveId" clId="{A50D25A2-C3CB-4B56-ADEC-DA5FB201A24A}" dt="2022-05-21T17:03:11.235" v="1706" actId="1076"/>
        <pc:sldMkLst>
          <pc:docMk/>
          <pc:sldMk cId="972603615" sldId="300"/>
        </pc:sldMkLst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7" creationId="{40446CCA-AD51-C772-F31C-CBFEF297FC46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8" creationId="{57AD3598-86DF-62E7-B7D0-72ED3144B5D5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0" creationId="{5D7D6F52-232C-F5F1-13F8-762837BAFBD5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1" creationId="{460813F7-941D-AE5E-F940-CE25FA4E7697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2" creationId="{C17B1C33-04CA-98C1-1C3D-B4475CCEEAA0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3" creationId="{BEC5F2DE-E370-1AA4-0455-B63A5BB9ECE0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4" creationId="{F4166299-EAD4-031F-B093-832304113178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5" creationId="{ADE33A6D-3332-CECB-E5E4-1C16BAFEF491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6" creationId="{4ACCF37D-0163-60B6-8DD1-8E9BACFBE856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7" creationId="{125E6994-C11F-24DB-FAF0-BF69DFE76D0C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8" creationId="{5CF5AB56-84E0-DECB-F64A-3285462C34BB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19" creationId="{34E6C4AD-CF0C-3355-F593-BB7D9D98B1CB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0" creationId="{DDA20573-62F3-89FB-B5B2-95BA994F2568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1" creationId="{AB150A78-11D0-F875-7744-57E83851E1CF}"/>
          </ac:spMkLst>
        </pc:spChg>
        <pc:spChg chg="add 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2" creationId="{30FA9FDE-1A05-C509-4637-A7B4C0EF5700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4" creationId="{99F9E265-7235-BC3B-692E-F53D6B247E46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5" creationId="{A1F37181-F278-453F-779F-D2504927BBD9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6" creationId="{730693F2-D284-24C0-02F8-4E00BA68EC35}"/>
          </ac:spMkLst>
        </pc:spChg>
        <pc:spChg chg="mod">
          <ac:chgData name="Håkan Wallin" userId="8949512b77535624" providerId="LiveId" clId="{A50D25A2-C3CB-4B56-ADEC-DA5FB201A24A}" dt="2022-05-21T17:02:45.299" v="1704" actId="1036"/>
          <ac:spMkLst>
            <pc:docMk/>
            <pc:sldMk cId="972603615" sldId="300"/>
            <ac:spMk id="27" creationId="{F2F9B97D-5650-549D-40F2-5276B80CC16E}"/>
          </ac:spMkLst>
        </pc:spChg>
        <pc:spChg chg="add mod">
          <ac:chgData name="Håkan Wallin" userId="8949512b77535624" providerId="LiveId" clId="{A50D25A2-C3CB-4B56-ADEC-DA5FB201A24A}" dt="2022-05-21T17:03:11.235" v="1706" actId="1076"/>
          <ac:spMkLst>
            <pc:docMk/>
            <pc:sldMk cId="972603615" sldId="300"/>
            <ac:spMk id="29" creationId="{0003A9FA-AB2B-4E4C-5A34-2EF31B62D5E2}"/>
          </ac:spMkLst>
        </pc:spChg>
        <pc:grpChg chg="add mod">
          <ac:chgData name="Håkan Wallin" userId="8949512b77535624" providerId="LiveId" clId="{A50D25A2-C3CB-4B56-ADEC-DA5FB201A24A}" dt="2022-05-21T17:02:45.299" v="1704" actId="1036"/>
          <ac:grpSpMkLst>
            <pc:docMk/>
            <pc:sldMk cId="972603615" sldId="300"/>
            <ac:grpSpMk id="3" creationId="{3C02AAD1-4229-E563-D44C-056545D7F2B3}"/>
          </ac:grpSpMkLst>
        </pc:grpChg>
        <pc:grpChg chg="add mod">
          <ac:chgData name="Håkan Wallin" userId="8949512b77535624" providerId="LiveId" clId="{A50D25A2-C3CB-4B56-ADEC-DA5FB201A24A}" dt="2022-05-21T17:02:45.299" v="1704" actId="1036"/>
          <ac:grpSpMkLst>
            <pc:docMk/>
            <pc:sldMk cId="972603615" sldId="300"/>
            <ac:grpSpMk id="6" creationId="{F3C7B0F4-9D79-2D48-84E9-BE1FB3084041}"/>
          </ac:grpSpMkLst>
        </pc:grpChg>
        <pc:grpChg chg="add mod">
          <ac:chgData name="Håkan Wallin" userId="8949512b77535624" providerId="LiveId" clId="{A50D25A2-C3CB-4B56-ADEC-DA5FB201A24A}" dt="2022-05-21T17:02:45.299" v="1704" actId="1036"/>
          <ac:grpSpMkLst>
            <pc:docMk/>
            <pc:sldMk cId="972603615" sldId="300"/>
            <ac:grpSpMk id="23" creationId="{D84A4283-39A1-2D0D-70D1-DAC4716F5375}"/>
          </ac:grpSpMkLst>
        </pc:grpChg>
        <pc:picChg chg="del">
          <ac:chgData name="Håkan Wallin" userId="8949512b77535624" providerId="LiveId" clId="{A50D25A2-C3CB-4B56-ADEC-DA5FB201A24A}" dt="2022-05-21T17:01:54.460" v="1680" actId="478"/>
          <ac:picMkLst>
            <pc:docMk/>
            <pc:sldMk cId="972603615" sldId="300"/>
            <ac:picMk id="2" creationId="{6CE2FCB1-8083-AC40-1D35-F9DF9906DD2A}"/>
          </ac:picMkLst>
        </pc:picChg>
        <pc:picChg chg="mod">
          <ac:chgData name="Håkan Wallin" userId="8949512b77535624" providerId="LiveId" clId="{A50D25A2-C3CB-4B56-ADEC-DA5FB201A24A}" dt="2022-05-21T17:02:45.299" v="1704" actId="1036"/>
          <ac:picMkLst>
            <pc:docMk/>
            <pc:sldMk cId="972603615" sldId="300"/>
            <ac:picMk id="9" creationId="{469F179E-564C-6291-F694-50F97F50B1A5}"/>
          </ac:picMkLst>
        </pc:picChg>
      </pc:sldChg>
      <pc:sldChg chg="modSp add mod ord">
        <pc:chgData name="Håkan Wallin" userId="8949512b77535624" providerId="LiveId" clId="{A50D25A2-C3CB-4B56-ADEC-DA5FB201A24A}" dt="2022-05-21T16:53:38.380" v="1618" actId="1038"/>
        <pc:sldMkLst>
          <pc:docMk/>
          <pc:sldMk cId="857697573" sldId="301"/>
        </pc:sldMkLst>
        <pc:spChg chg="mod">
          <ac:chgData name="Håkan Wallin" userId="8949512b77535624" providerId="LiveId" clId="{A50D25A2-C3CB-4B56-ADEC-DA5FB201A24A}" dt="2022-05-21T16:53:38.380" v="1618" actId="1038"/>
          <ac:spMkLst>
            <pc:docMk/>
            <pc:sldMk cId="857697573" sldId="301"/>
            <ac:spMk id="30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6:53:38.380" v="1618" actId="1038"/>
          <ac:spMkLst>
            <pc:docMk/>
            <pc:sldMk cId="857697573" sldId="301"/>
            <ac:spMk id="31" creationId="{00000000-0000-0000-0000-000000000000}"/>
          </ac:spMkLst>
        </pc:spChg>
      </pc:sldChg>
      <pc:sldChg chg="modSp add del mod ord">
        <pc:chgData name="Håkan Wallin" userId="8949512b77535624" providerId="LiveId" clId="{A50D25A2-C3CB-4B56-ADEC-DA5FB201A24A}" dt="2022-05-21T17:12:14.848" v="1842" actId="47"/>
        <pc:sldMkLst>
          <pc:docMk/>
          <pc:sldMk cId="3606160508" sldId="302"/>
        </pc:sldMkLst>
        <pc:spChg chg="mod">
          <ac:chgData name="Håkan Wallin" userId="8949512b77535624" providerId="LiveId" clId="{A50D25A2-C3CB-4B56-ADEC-DA5FB201A24A}" dt="2022-05-21T17:07:30.156" v="1784" actId="1037"/>
          <ac:spMkLst>
            <pc:docMk/>
            <pc:sldMk cId="3606160508" sldId="302"/>
            <ac:spMk id="66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07:30.156" v="1784" actId="1037"/>
          <ac:spMkLst>
            <pc:docMk/>
            <pc:sldMk cId="3606160508" sldId="302"/>
            <ac:spMk id="67" creationId="{00000000-0000-0000-0000-000000000000}"/>
          </ac:spMkLst>
        </pc:spChg>
        <pc:spChg chg="mod">
          <ac:chgData name="Håkan Wallin" userId="8949512b77535624" providerId="LiveId" clId="{A50D25A2-C3CB-4B56-ADEC-DA5FB201A24A}" dt="2022-05-21T17:07:15.515" v="1738" actId="255"/>
          <ac:spMkLst>
            <pc:docMk/>
            <pc:sldMk cId="3606160508" sldId="302"/>
            <ac:spMk id="68" creationId="{00000000-0000-0000-0000-000000000000}"/>
          </ac:spMkLst>
        </pc:spChg>
      </pc:sldChg>
      <pc:sldChg chg="add del">
        <pc:chgData name="Håkan Wallin" userId="8949512b77535624" providerId="LiveId" clId="{A50D25A2-C3CB-4B56-ADEC-DA5FB201A24A}" dt="2022-05-21T18:50:30.911" v="1999" actId="47"/>
        <pc:sldMkLst>
          <pc:docMk/>
          <pc:sldMk cId="3693621552" sldId="303"/>
        </pc:sldMkLst>
      </pc:sldChg>
      <pc:sldChg chg="add del">
        <pc:chgData name="Håkan Wallin" userId="8949512b77535624" providerId="LiveId" clId="{A50D25A2-C3CB-4B56-ADEC-DA5FB201A24A}" dt="2022-05-21T18:50:30.911" v="1999" actId="47"/>
        <pc:sldMkLst>
          <pc:docMk/>
          <pc:sldMk cId="1045795555" sldId="304"/>
        </pc:sldMkLst>
      </pc:sldChg>
      <pc:sldChg chg="addSp delSp modSp add mod ord">
        <pc:chgData name="Håkan Wallin" userId="8949512b77535624" providerId="LiveId" clId="{A50D25A2-C3CB-4B56-ADEC-DA5FB201A24A}" dt="2022-05-21T17:36:14.814" v="1987" actId="20577"/>
        <pc:sldMkLst>
          <pc:docMk/>
          <pc:sldMk cId="1915387902" sldId="305"/>
        </pc:sldMkLst>
        <pc:spChg chg="add mod">
          <ac:chgData name="Håkan Wallin" userId="8949512b77535624" providerId="LiveId" clId="{A50D25A2-C3CB-4B56-ADEC-DA5FB201A24A}" dt="2022-05-21T17:36:14.814" v="1987" actId="20577"/>
          <ac:spMkLst>
            <pc:docMk/>
            <pc:sldMk cId="1915387902" sldId="305"/>
            <ac:spMk id="4" creationId="{4EA0B23E-89D3-6940-5D1A-0DF95F10D7A1}"/>
          </ac:spMkLst>
        </pc:spChg>
        <pc:spChg chg="mod">
          <ac:chgData name="Håkan Wallin" userId="8949512b77535624" providerId="LiveId" clId="{A50D25A2-C3CB-4B56-ADEC-DA5FB201A24A}" dt="2022-05-21T17:34:54.439" v="1977" actId="20577"/>
          <ac:spMkLst>
            <pc:docMk/>
            <pc:sldMk cId="1915387902" sldId="305"/>
            <ac:spMk id="30" creationId="{00000000-0000-0000-0000-000000000000}"/>
          </ac:spMkLst>
        </pc:spChg>
        <pc:spChg chg="del">
          <ac:chgData name="Håkan Wallin" userId="8949512b77535624" providerId="LiveId" clId="{A50D25A2-C3CB-4B56-ADEC-DA5FB201A24A}" dt="2022-05-21T17:35:24.910" v="1979" actId="478"/>
          <ac:spMkLst>
            <pc:docMk/>
            <pc:sldMk cId="1915387902" sldId="305"/>
            <ac:spMk id="31" creationId="{00000000-0000-0000-0000-000000000000}"/>
          </ac:spMkLst>
        </pc:spChg>
      </pc:sldChg>
      <pc:sldMasterChg chg="delSldLayout">
        <pc:chgData name="Håkan Wallin" userId="8949512b77535624" providerId="LiveId" clId="{A50D25A2-C3CB-4B56-ADEC-DA5FB201A24A}" dt="2022-05-21T18:50:30.911" v="1999" actId="47"/>
        <pc:sldMasterMkLst>
          <pc:docMk/>
          <pc:sldMasterMk cId="0" sldId="2147483652"/>
        </pc:sldMasterMkLst>
        <pc:sldLayoutChg chg="del">
          <pc:chgData name="Håkan Wallin" userId="8949512b77535624" providerId="LiveId" clId="{A50D25A2-C3CB-4B56-ADEC-DA5FB201A24A}" dt="2022-05-21T18:50:30.911" v="1999" actId="47"/>
          <pc:sldLayoutMkLst>
            <pc:docMk/>
            <pc:sldMasterMk cId="0" sldId="2147483652"/>
            <pc:sldLayoutMk cId="0" sldId="2147483651"/>
          </pc:sldLayoutMkLst>
        </pc:sldLayoutChg>
        <pc:sldLayoutChg chg="del">
          <pc:chgData name="Håkan Wallin" userId="8949512b77535624" providerId="LiveId" clId="{A50D25A2-C3CB-4B56-ADEC-DA5FB201A24A}" dt="2022-05-13T20:53:34.215" v="831" actId="47"/>
          <pc:sldLayoutMkLst>
            <pc:docMk/>
            <pc:sldMasterMk cId="0" sldId="2147483652"/>
            <pc:sldLayoutMk cId="4091163709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0a8b614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0a8b614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55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0a8b614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0a8b614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2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0a8b614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0a8b614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50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0a8b6140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20a8b6140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635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0a8b614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0a8b614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36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0a8b614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0a8b614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53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15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589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993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81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222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6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353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276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923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704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42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17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35a4943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35a4943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16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2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5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87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78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20a8b614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20a8b614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8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0a8b614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0a8b614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igtunaifinnebandy.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611A6EF-40B7-102D-EAF7-5470DEC08512}"/>
              </a:ext>
            </a:extLst>
          </p:cNvPr>
          <p:cNvSpPr txBox="1"/>
          <p:nvPr/>
        </p:nvSpPr>
        <p:spPr>
          <a:xfrm>
            <a:off x="0" y="4517684"/>
            <a:ext cx="9144000" cy="646331"/>
          </a:xfrm>
          <a:prstGeom prst="rect">
            <a:avLst/>
          </a:prstGeom>
          <a:solidFill>
            <a:srgbClr val="3160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Montserrat Medium" panose="00000600000000000000" pitchFamily="2" charset="0"/>
              </a:rPr>
              <a:t>SPELBOK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arn kontroll höjd">
            <a:extLst>
              <a:ext uri="{FF2B5EF4-FFF2-40B4-BE49-F238E27FC236}">
                <a16:creationId xmlns:a16="http://schemas.microsoft.com/office/drawing/2014/main" id="{B580AC57-1B1D-6CFE-822F-BE1A91A19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421" y="0"/>
            <a:ext cx="7715250" cy="5143500"/>
          </a:xfrm>
          <a:prstGeom prst="rect">
            <a:avLst/>
          </a:prstGeom>
        </p:spPr>
      </p:pic>
      <p:sp>
        <p:nvSpPr>
          <p:cNvPr id="45" name="Google Shape;45;p10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Utveckling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6200" y="630000"/>
            <a:ext cx="4276800" cy="222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2000" dirty="0">
                <a:latin typeface="Montserrat" panose="00000500000000000000" pitchFamily="2" charset="0"/>
              </a:rPr>
              <a:t>Varje individs utveckling är unik, både som idrottare och som medmänniska.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>
                <a:latin typeface="Montserrat" panose="00000500000000000000" pitchFamily="2" charset="0"/>
              </a:rPr>
              <a:t>Vi bidrar alla både till vår egen, andras och föreningens utveckling.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77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grupp, sport, utomhus&#10;&#10;Automatiskt genererad beskrivning">
            <a:extLst>
              <a:ext uri="{FF2B5EF4-FFF2-40B4-BE49-F238E27FC236}">
                <a16:creationId xmlns:a16="http://schemas.microsoft.com/office/drawing/2014/main" id="{DEE4BA8E-DCB0-9A44-52DD-840252BCC6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83" y="-58591"/>
            <a:ext cx="5250860" cy="5202091"/>
          </a:xfrm>
          <a:prstGeom prst="rect">
            <a:avLst/>
          </a:prstGeom>
        </p:spPr>
      </p:pic>
      <p:sp>
        <p:nvSpPr>
          <p:cNvPr id="45" name="Google Shape;45;p10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Glädje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6200" y="630000"/>
            <a:ext cx="427680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2000" dirty="0">
                <a:latin typeface="Montserrat" panose="00000500000000000000" pitchFamily="2" charset="0"/>
              </a:rPr>
              <a:t>Glädje är den känsla vi alla bidrar med i vår förening.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>
                <a:latin typeface="Montserrat" panose="00000500000000000000" pitchFamily="2" charset="0"/>
              </a:rPr>
              <a:t>Vår glädje kommer från passion till sporten, från lekfullhet och härlig energi.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99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Kvinnor håller hand">
            <a:extLst>
              <a:ext uri="{FF2B5EF4-FFF2-40B4-BE49-F238E27FC236}">
                <a16:creationId xmlns:a16="http://schemas.microsoft.com/office/drawing/2014/main" id="{AB57DB2B-E1AC-108E-C4C0-409ADB8E7A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45" y="0"/>
            <a:ext cx="7237400" cy="5143500"/>
          </a:xfrm>
          <a:prstGeom prst="rect">
            <a:avLst/>
          </a:prstGeom>
        </p:spPr>
      </p:pic>
      <p:sp>
        <p:nvSpPr>
          <p:cNvPr id="45" name="Google Shape;45;p10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Gemenskap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6200" y="630000"/>
            <a:ext cx="4276800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2000" dirty="0">
                <a:latin typeface="Montserrat" panose="00000500000000000000" pitchFamily="2" charset="0"/>
              </a:rPr>
              <a:t>Vi utvecklar gemenskap genom att vara inkluderande och generösa mot varandra och där jämlikhet genomsyrar allt vi gör.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9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/>
        </p:nvSpPr>
        <p:spPr>
          <a:xfrm>
            <a:off x="42864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Verksamhetsidé</a:t>
            </a:r>
          </a:p>
        </p:txBody>
      </p:sp>
      <p:sp>
        <p:nvSpPr>
          <p:cNvPr id="54" name="Google Shape;54;p11"/>
          <p:cNvSpPr txBox="1"/>
          <p:nvPr/>
        </p:nvSpPr>
        <p:spPr>
          <a:xfrm>
            <a:off x="4791000" y="630000"/>
            <a:ext cx="4276800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Sigtuna IF står för utveckling genom glädje och gemenskap där alla människors lika värde respekteras och tas tillvara. 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Sigtuna IF:s mål är att erbjuda idrott till så många som möjligt och så länge som möjligt. Verksamheten skall präglas av lekfullhet och generositet.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71CB13-C096-2C47-4709-0925C58E6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798" y="1599705"/>
            <a:ext cx="5715798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Innebandyspelaren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6200" y="630000"/>
            <a:ext cx="427680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Teknik med klubba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Balans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Fart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Timing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Öva hemma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Skott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Pass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Försvara och anfalla tillsammans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Tävla om allt </a:t>
            </a:r>
            <a:endParaRPr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person, utomhus, sport, spelare&#10;&#10;Automatiskt genererad beskrivning">
            <a:extLst>
              <a:ext uri="{FF2B5EF4-FFF2-40B4-BE49-F238E27FC236}">
                <a16:creationId xmlns:a16="http://schemas.microsoft.com/office/drawing/2014/main" id="{94DCCDB3-84C6-FC39-9E81-5F8A1DAB3F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5893781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Målvakten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6200" y="630000"/>
            <a:ext cx="4276800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Alltid lyfta fram målvakten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 fram övningar som även ger bra utväxling för målvakten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ledare jobbar specifikt med målvakterna i varje lag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 hjälp av de äldre målvakterna i klubben att komma ner och köra träningar för målvakterna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 hjälp av extern målvaktstränare i samråd med sportchef/styrelse</a:t>
            </a:r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2DED677C-5F0D-2F9D-3D6B-66FD21C76A4A}"/>
              </a:ext>
            </a:extLst>
          </p:cNvPr>
          <p:cNvGrpSpPr/>
          <p:nvPr/>
        </p:nvGrpSpPr>
        <p:grpSpPr>
          <a:xfrm>
            <a:off x="5607732" y="-1"/>
            <a:ext cx="3536268" cy="5227721"/>
            <a:chOff x="5607732" y="-1"/>
            <a:chExt cx="3536268" cy="5227721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CCD0EF1-C872-52BC-1361-F19AD3F9E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7732" y="-1"/>
              <a:ext cx="3536268" cy="5227721"/>
            </a:xfrm>
            <a:prstGeom prst="rect">
              <a:avLst/>
            </a:prstGeom>
          </p:spPr>
        </p:pic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25E15BDE-5057-A167-9D67-1F3A1E110A8B}"/>
                </a:ext>
              </a:extLst>
            </p:cNvPr>
            <p:cNvSpPr/>
            <p:nvPr/>
          </p:nvSpPr>
          <p:spPr>
            <a:xfrm>
              <a:off x="6205358" y="2280436"/>
              <a:ext cx="342900" cy="49393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</p:grpSp>
      <p:pic>
        <p:nvPicPr>
          <p:cNvPr id="9" name="Google Shape;47;p10">
            <a:extLst>
              <a:ext uri="{FF2B5EF4-FFF2-40B4-BE49-F238E27FC236}">
                <a16:creationId xmlns:a16="http://schemas.microsoft.com/office/drawing/2014/main" id="{4E09E5DA-AD14-596A-4CB0-7B1E5E723F2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25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28082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Allmänt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7;p13">
            <a:extLst>
              <a:ext uri="{FF2B5EF4-FFF2-40B4-BE49-F238E27FC236}">
                <a16:creationId xmlns:a16="http://schemas.microsoft.com/office/drawing/2014/main" id="{4EA0B23E-89D3-6940-5D1A-0DF95F10D7A1}"/>
              </a:ext>
            </a:extLst>
          </p:cNvPr>
          <p:cNvSpPr txBox="1"/>
          <p:nvPr/>
        </p:nvSpPr>
        <p:spPr>
          <a:xfrm>
            <a:off x="353993" y="711022"/>
            <a:ext cx="5776254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sv-SE" sz="1800" b="1" u="sng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Regel 1</a:t>
            </a:r>
            <a:br>
              <a:rPr lang="sv-SE" sz="1800" b="1" u="sng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Aktiva spelare: Stå på tårna, klubban i backen, böjda ben, redo att få bollen eller byta position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br>
              <a:rPr lang="sv-SE" sz="1800" b="1" u="sng" dirty="0">
                <a:solidFill>
                  <a:schemeClr val="tx1"/>
                </a:solidFill>
                <a:latin typeface="Montserrat"/>
                <a:sym typeface="Montserrat"/>
              </a:rPr>
            </a:br>
            <a:r>
              <a:rPr lang="sv-SE" sz="1800" b="1" u="sng" dirty="0">
                <a:solidFill>
                  <a:schemeClr val="tx1"/>
                </a:solidFill>
                <a:latin typeface="Montserrat"/>
                <a:sym typeface="Montserrat"/>
              </a:rPr>
              <a:t>Regel 2</a:t>
            </a:r>
            <a:br>
              <a:rPr lang="sv-SE" sz="1800" b="1" u="sng" dirty="0">
                <a:solidFill>
                  <a:schemeClr val="tx1"/>
                </a:solidFill>
                <a:latin typeface="Montserrat"/>
                <a:sym typeface="Montserrat"/>
              </a:rPr>
            </a:br>
            <a:r>
              <a:rPr lang="sv-SE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Endast två val när man får bollen - Direktpassning eller driva/utmana. Aldrig stå still med bollen.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br>
              <a:rPr lang="sv-SE" sz="1800" b="1" u="sng" dirty="0">
                <a:solidFill>
                  <a:schemeClr val="tx1"/>
                </a:solidFill>
                <a:latin typeface="Montserrat"/>
                <a:sym typeface="Montserrat"/>
              </a:rPr>
            </a:br>
            <a:r>
              <a:rPr lang="sv-SE" sz="1800" b="1" u="sng" dirty="0">
                <a:solidFill>
                  <a:schemeClr val="tx1"/>
                </a:solidFill>
                <a:latin typeface="Montserrat"/>
                <a:sym typeface="Montserrat"/>
              </a:rPr>
              <a:t>Regel 3</a:t>
            </a:r>
            <a:br>
              <a:rPr lang="sv-SE" sz="1800" b="1" u="sng" dirty="0">
                <a:solidFill>
                  <a:schemeClr val="tx1"/>
                </a:solidFill>
                <a:latin typeface="Montserrat"/>
                <a:sym typeface="Montserrat"/>
              </a:rPr>
            </a:br>
            <a:r>
              <a:rPr lang="sv-SE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Bilda trianglar med dina medspelare…passning och rörelse</a:t>
            </a:r>
          </a:p>
        </p:txBody>
      </p:sp>
    </p:spTree>
    <p:extLst>
      <p:ext uri="{BB962C8B-B14F-4D97-AF65-F5344CB8AC3E}">
        <p14:creationId xmlns:p14="http://schemas.microsoft.com/office/powerpoint/2010/main" val="191538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Försvar - Lågt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200" y="630000"/>
            <a:ext cx="4899010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1800" b="1" u="sng" dirty="0">
                <a:latin typeface="Montserrat"/>
              </a:rPr>
              <a:t>Målvakt</a:t>
            </a:r>
            <a:r>
              <a:rPr lang="sv-SE" sz="1800" dirty="0">
                <a:latin typeface="Montserrat"/>
              </a:rPr>
              <a:t>: Styr försvar och hjälper spelarna att ”räkna in” motståndarna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u="sng" dirty="0">
                <a:latin typeface="Montserrat"/>
              </a:rPr>
              <a:t>Back</a:t>
            </a:r>
            <a:r>
              <a:rPr lang="sv-SE" sz="1800" u="sng" dirty="0">
                <a:latin typeface="Montserrat"/>
              </a:rPr>
              <a:t>: </a:t>
            </a:r>
            <a:r>
              <a:rPr lang="sv-SE" sz="1800" dirty="0">
                <a:latin typeface="Montserrat"/>
              </a:rPr>
              <a:t>Stoppa skott från sidan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u="sng" dirty="0">
                <a:latin typeface="Montserrat"/>
              </a:rPr>
              <a:t>Forward: </a:t>
            </a:r>
            <a:r>
              <a:rPr lang="sv-SE" sz="1800" dirty="0">
                <a:latin typeface="Montserrat"/>
              </a:rPr>
              <a:t>Stoppa skott uppifrån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u="sng" dirty="0">
                <a:latin typeface="Montserrat"/>
              </a:rPr>
              <a:t>Center</a:t>
            </a:r>
            <a:r>
              <a:rPr lang="sv-SE" sz="1800" u="sng" dirty="0">
                <a:latin typeface="Montserrat"/>
              </a:rPr>
              <a:t>: </a:t>
            </a:r>
            <a:r>
              <a:rPr lang="sv-SE" sz="1800" dirty="0">
                <a:latin typeface="Montserrat"/>
              </a:rPr>
              <a:t>kontrollera mitten</a:t>
            </a:r>
            <a:endParaRPr lang="sv-SE" sz="2000" dirty="0">
              <a:latin typeface="Montserrat"/>
            </a:endParaRPr>
          </a:p>
          <a:p>
            <a:pPr marL="0" indent="0">
              <a:lnSpc>
                <a:spcPct val="150000"/>
              </a:lnSpc>
              <a:buNone/>
            </a:pPr>
            <a:endParaRPr lang="sv-SE" sz="2000" b="1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sv-SE" sz="2000" b="1" u="sng" dirty="0">
                <a:latin typeface="Montserrat"/>
              </a:rPr>
              <a:t>Allmänt</a:t>
            </a:r>
            <a:r>
              <a:rPr lang="sv-SE" sz="2000" dirty="0">
                <a:latin typeface="Montserrat"/>
              </a:rPr>
              <a:t>: Boll på vår planhalva. Laget skyddar slottet och håller motståndarna utanför boxen. </a:t>
            </a:r>
          </a:p>
          <a:p>
            <a:pPr marL="0" indent="0">
              <a:buNone/>
            </a:pPr>
            <a:endParaRPr lang="sv-SE" sz="1050" dirty="0">
              <a:solidFill>
                <a:schemeClr val="tx1"/>
              </a:solidFill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;p9">
            <a:extLst>
              <a:ext uri="{FF2B5EF4-FFF2-40B4-BE49-F238E27FC236}">
                <a16:creationId xmlns:a16="http://schemas.microsoft.com/office/drawing/2014/main" id="{EBC218B8-83DE-8418-ED5C-147F737041B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4662088"/>
            <a:ext cx="381800" cy="434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BF87435D-CB6B-CE2A-6F49-A4094619A607}"/>
              </a:ext>
            </a:extLst>
          </p:cNvPr>
          <p:cNvGrpSpPr/>
          <p:nvPr/>
        </p:nvGrpSpPr>
        <p:grpSpPr>
          <a:xfrm>
            <a:off x="6031684" y="-92148"/>
            <a:ext cx="3112316" cy="5235648"/>
            <a:chOff x="7899400" y="2327442"/>
            <a:chExt cx="2768600" cy="4530558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187FF0F-2328-C1BC-0B59-77B28D6124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99400" y="2327442"/>
              <a:ext cx="2768600" cy="4530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94F650F2-8019-F0DA-3033-413BEF39CC61}"/>
                </a:ext>
              </a:extLst>
            </p:cNvPr>
            <p:cNvSpPr txBox="1"/>
            <p:nvPr/>
          </p:nvSpPr>
          <p:spPr>
            <a:xfrm>
              <a:off x="8785225" y="3866808"/>
              <a:ext cx="3492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F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7762723-40F6-90C8-67BD-B38310878D62}"/>
                </a:ext>
              </a:extLst>
            </p:cNvPr>
            <p:cNvSpPr txBox="1"/>
            <p:nvPr/>
          </p:nvSpPr>
          <p:spPr>
            <a:xfrm>
              <a:off x="9699625" y="3752508"/>
              <a:ext cx="3492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F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40E93C1C-8732-C60E-2C48-897E062E838F}"/>
                </a:ext>
              </a:extLst>
            </p:cNvPr>
            <p:cNvSpPr txBox="1"/>
            <p:nvPr/>
          </p:nvSpPr>
          <p:spPr>
            <a:xfrm>
              <a:off x="8686800" y="3105493"/>
              <a:ext cx="3492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2E19A90-8791-946E-4641-159D7C01FA7E}"/>
                </a:ext>
              </a:extLst>
            </p:cNvPr>
            <p:cNvSpPr txBox="1"/>
            <p:nvPr/>
          </p:nvSpPr>
          <p:spPr>
            <a:xfrm>
              <a:off x="9509125" y="2963644"/>
              <a:ext cx="3492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F931953D-93F7-E1C8-F840-33787132E9D1}"/>
                </a:ext>
              </a:extLst>
            </p:cNvPr>
            <p:cNvSpPr txBox="1"/>
            <p:nvPr/>
          </p:nvSpPr>
          <p:spPr>
            <a:xfrm>
              <a:off x="9102725" y="3429343"/>
              <a:ext cx="3492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4F44A78F-BBF3-A10D-4EC5-9D02C118D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6025" y="419984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E542D846-F8DA-847D-EE97-E935C085470C}"/>
                </a:ext>
              </a:extLst>
            </p:cNvPr>
            <p:cNvSpPr txBox="1"/>
            <p:nvPr/>
          </p:nvSpPr>
          <p:spPr>
            <a:xfrm>
              <a:off x="8175625" y="3505885"/>
              <a:ext cx="349250" cy="27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Calibri" panose="020F0502020204030204" pitchFamily="34" charset="0"/>
                </a:rPr>
                <a:t>F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B27FF0B-9081-1F21-55CB-7F4642BF11D0}"/>
                </a:ext>
              </a:extLst>
            </p:cNvPr>
            <p:cNvSpPr txBox="1"/>
            <p:nvPr/>
          </p:nvSpPr>
          <p:spPr>
            <a:xfrm>
              <a:off x="9274175" y="3505886"/>
              <a:ext cx="349250" cy="27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2ABE300-C8BD-18D3-AA35-7DCA4E9898DD}"/>
                </a:ext>
              </a:extLst>
            </p:cNvPr>
            <p:cNvSpPr txBox="1"/>
            <p:nvPr/>
          </p:nvSpPr>
          <p:spPr>
            <a:xfrm>
              <a:off x="10160025" y="4264319"/>
              <a:ext cx="349250" cy="27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86330248-E8F4-63D9-E61D-0366BAFC0688}"/>
                </a:ext>
              </a:extLst>
            </p:cNvPr>
            <p:cNvSpPr txBox="1"/>
            <p:nvPr/>
          </p:nvSpPr>
          <p:spPr>
            <a:xfrm>
              <a:off x="8524875" y="4146258"/>
              <a:ext cx="349250" cy="27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78B667D-C485-D2F0-9601-C5DEC9419F77}"/>
                </a:ext>
              </a:extLst>
            </p:cNvPr>
            <p:cNvSpPr txBox="1"/>
            <p:nvPr/>
          </p:nvSpPr>
          <p:spPr>
            <a:xfrm>
              <a:off x="9985400" y="2782328"/>
              <a:ext cx="349250" cy="27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Calibri" panose="020F0502020204030204" pitchFamily="34" charset="0"/>
                </a:rPr>
                <a:t>F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E80385CF-B373-0231-9EB0-DF28A250F772}"/>
                </a:ext>
              </a:extLst>
            </p:cNvPr>
            <p:cNvSpPr txBox="1"/>
            <p:nvPr/>
          </p:nvSpPr>
          <p:spPr>
            <a:xfrm>
              <a:off x="9083676" y="2532520"/>
              <a:ext cx="51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500" b="1" dirty="0">
                  <a:ln w="3175">
                    <a:solidFill>
                      <a:schemeClr val="bg1"/>
                    </a:solidFill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SIF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1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Försvar - Mitt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199" y="630000"/>
            <a:ext cx="5775122" cy="487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Målvakt</a:t>
            </a:r>
            <a:r>
              <a:rPr lang="sv-SE" sz="1600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Stående och hjälpa backar med att ha koll på djupa forwards</a:t>
            </a:r>
          </a:p>
          <a:p>
            <a:pPr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Back</a:t>
            </a:r>
            <a:r>
              <a:rPr lang="sv-SE" sz="1600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 koll på </a:t>
            </a:r>
            <a:r>
              <a:rPr lang="sv-SE" sz="1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djupa forwards men inte ”punktmarkera”</a:t>
            </a:r>
          </a:p>
          <a:p>
            <a:pPr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Forward: 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Ligga halvvägs in på motståndarens planhalva</a:t>
            </a:r>
          </a:p>
          <a:p>
            <a:pPr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Center</a:t>
            </a:r>
            <a:r>
              <a:rPr lang="sv-SE" sz="1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Bilda försvarstriangel med backarna i mittplan</a:t>
            </a:r>
          </a:p>
          <a:p>
            <a:pPr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SzPts val="1100"/>
            </a:pPr>
            <a:r>
              <a:rPr lang="sv-SE" sz="1600" b="1" u="sng" dirty="0">
                <a:latin typeface="Montserrat"/>
              </a:rPr>
              <a:t>Allmänt</a:t>
            </a:r>
            <a:r>
              <a:rPr lang="sv-SE" sz="1600" u="sng" dirty="0">
                <a:latin typeface="Montserrat"/>
              </a:rPr>
              <a:t>: </a:t>
            </a:r>
            <a:r>
              <a:rPr lang="sv-SE" sz="1600" dirty="0">
                <a:latin typeface="Montserrat"/>
              </a:rPr>
              <a:t>Efter högt försvar gå hem till mittplan för att undvika kontring och under kontrollerade form gå till lågt försvar. Tvinga motståndaren bort från slottet och ut mot sarg.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6BA75C8-B669-1334-575D-BA4788321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9" y="0"/>
            <a:ext cx="2857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Försvar - Högt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200" y="630006"/>
            <a:ext cx="6051645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Målvakt: 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Stående och hjälpa backar med att ha koll på </a:t>
            </a:r>
            <a:r>
              <a:rPr lang="sv-SE" sz="1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djupa forwards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latin typeface="Montserrat"/>
                <a:sym typeface="Montserrat"/>
              </a:rPr>
              <a:t>Back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Ligga nära forwards och slå/pressa forwards som får passning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latin typeface="Montserrat"/>
                <a:sym typeface="Montserrat"/>
              </a:rPr>
              <a:t>Forward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Trycker på bollhållaren men måste inte gå för bollen utan syfte att tvinga fram dålig/stressad passning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b="1" u="sng" dirty="0">
                <a:latin typeface="Montserrat"/>
                <a:sym typeface="Montserrat"/>
              </a:rPr>
              <a:t>Center: </a:t>
            </a:r>
            <a:r>
              <a:rPr lang="sv-SE" sz="1600" dirty="0">
                <a:solidFill>
                  <a:schemeClr val="dk1"/>
                </a:solidFill>
                <a:latin typeface="Montserrat"/>
                <a:sym typeface="Montserrat"/>
              </a:rPr>
              <a:t>Ligga centralt och vara beredd på att bryta framtvingad passning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600" dirty="0">
              <a:solidFill>
                <a:schemeClr val="tx1"/>
              </a:solidFill>
              <a:latin typeface="Montserrat Light" panose="000004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u="sng" dirty="0">
                <a:latin typeface="Montserrat"/>
              </a:rPr>
              <a:t>Allmänt: </a:t>
            </a:r>
            <a:r>
              <a:rPr lang="sv-SE" sz="1600" dirty="0">
                <a:latin typeface="Montserrat"/>
              </a:rPr>
              <a:t>Nära motståndaren och aktiv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D59336-E59B-A47F-01D4-501F88206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56" y="-76206"/>
            <a:ext cx="28666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3678585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MÅL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7"/>
          <p:cNvSpPr txBox="1"/>
          <p:nvPr/>
        </p:nvSpPr>
        <p:spPr>
          <a:xfrm>
            <a:off x="3070746" y="630000"/>
            <a:ext cx="6073254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Gemensamt språk och spelsätt i klubben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Gemensam grund att utvecklas kring i de olika åldrarna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Tydliggöra förväntade beteende utifrån vår värdegrund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Sigtunaträning - Ramverk kring träning/match. Människan/atleten och innebandyspelaren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Anfall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199" y="630000"/>
            <a:ext cx="5452145" cy="380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Om inte målchans genom kontring – alla 5 med i anfallet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Utmana (testa din motståndare)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Hitta avslut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8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Allmänt: </a:t>
            </a: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Direkt passning eller driva/utmana.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Alla 5 är med i anfallet. Hitta trianglar. Hitta in i slottet. Avslut inom 20-25 sek.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636D7A5-B574-66CF-A33A-8BB395EC2A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138" y="0"/>
            <a:ext cx="30815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2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Centrallinjen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199" y="630000"/>
            <a:ext cx="5818909" cy="362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Centrallinje försvarszon</a:t>
            </a:r>
          </a:p>
          <a:p>
            <a:pPr marL="538163" lvl="8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Förhindra att bollen passerar centrallinjen</a:t>
            </a:r>
            <a:br>
              <a:rPr lang="sv-S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t.ex. genom att:</a:t>
            </a:r>
          </a:p>
          <a:p>
            <a:pPr marL="717550" lvl="5" indent="-1793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sv-S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Överlasta</a:t>
            </a:r>
          </a:p>
          <a:p>
            <a:pPr marL="717550" lvl="5" indent="-1793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sv-SE" dirty="0">
                <a:latin typeface="Montserrat"/>
                <a:sym typeface="Montserrat"/>
              </a:rPr>
              <a:t>Klubborna på rätt sida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Centrallinje anfallszon</a:t>
            </a:r>
          </a:p>
          <a:p>
            <a:pPr marL="538163" lvl="8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latin typeface="Montserrat"/>
                <a:sym typeface="Montserrat"/>
              </a:rPr>
              <a:t>Passningar över centrallinjen för att få målvaktsförflyttning</a:t>
            </a:r>
          </a:p>
          <a:p>
            <a:pPr marL="538163" lvl="8" indent="-1714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latin typeface="Montserrat"/>
                <a:sym typeface="Montserrat"/>
              </a:rPr>
              <a:t>Exempel</a:t>
            </a:r>
          </a:p>
          <a:p>
            <a:pPr marL="717550" lvl="5" indent="-1793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sv-SE" dirty="0">
                <a:latin typeface="Montserrat"/>
                <a:sym typeface="Montserrat"/>
              </a:rPr>
              <a:t>Snabba &amp; hårda passningar på klubban</a:t>
            </a:r>
          </a:p>
          <a:p>
            <a:pPr marL="717550" lvl="5" indent="-1793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sv-SE" dirty="0">
                <a:latin typeface="Montserrat"/>
                <a:sym typeface="Montserrat"/>
              </a:rPr>
              <a:t>Klubba i golvet och redo för skott</a:t>
            </a: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0027A735-1888-C6C3-7F64-8BD1EE34472C}"/>
              </a:ext>
            </a:extLst>
          </p:cNvPr>
          <p:cNvGrpSpPr/>
          <p:nvPr/>
        </p:nvGrpSpPr>
        <p:grpSpPr>
          <a:xfrm>
            <a:off x="6210300" y="-172243"/>
            <a:ext cx="2933700" cy="5239547"/>
            <a:chOff x="8922729" y="1027906"/>
            <a:chExt cx="2930525" cy="5786435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D7CF8C00-FD00-9AEF-FC25-40E68EA87BFE}"/>
                </a:ext>
              </a:extLst>
            </p:cNvPr>
            <p:cNvGrpSpPr/>
            <p:nvPr/>
          </p:nvGrpSpPr>
          <p:grpSpPr>
            <a:xfrm>
              <a:off x="8922729" y="1027906"/>
              <a:ext cx="2930525" cy="5786435"/>
              <a:chOff x="265112" y="914400"/>
              <a:chExt cx="2930525" cy="5786435"/>
            </a:xfrm>
          </p:grpSpPr>
          <p:sp>
            <p:nvSpPr>
              <p:cNvPr id="9" name="Line 140">
                <a:extLst>
                  <a:ext uri="{FF2B5EF4-FFF2-40B4-BE49-F238E27FC236}">
                    <a16:creationId xmlns:a16="http://schemas.microsoft.com/office/drawing/2014/main" id="{166E2259-222C-BA25-ACCB-D25EF4E20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00" y="914400"/>
                <a:ext cx="228600" cy="0"/>
              </a:xfrm>
              <a:prstGeom prst="line">
                <a:avLst/>
              </a:prstGeom>
              <a:noFill/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sp>
            <p:nvSpPr>
              <p:cNvPr id="10" name="Line 141">
                <a:extLst>
                  <a:ext uri="{FF2B5EF4-FFF2-40B4-BE49-F238E27FC236}">
                    <a16:creationId xmlns:a16="http://schemas.microsoft.com/office/drawing/2014/main" id="{D423F62E-DD88-A540-87F0-78902A5E8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00" y="914400"/>
                <a:ext cx="0" cy="228600"/>
              </a:xfrm>
              <a:prstGeom prst="line">
                <a:avLst/>
              </a:prstGeom>
              <a:noFill/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pic>
            <p:nvPicPr>
              <p:cNvPr id="11" name="Picture 624" descr="http://www.gubbe.se/innebandy/images/018.jpg">
                <a:extLst>
                  <a:ext uri="{FF2B5EF4-FFF2-40B4-BE49-F238E27FC236}">
                    <a16:creationId xmlns:a16="http://schemas.microsoft.com/office/drawing/2014/main" id="{A2ABAAA0-B60C-C6D7-BC00-0D524547F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12" y="1062035"/>
                <a:ext cx="2930525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635">
                <a:extLst>
                  <a:ext uri="{FF2B5EF4-FFF2-40B4-BE49-F238E27FC236}">
                    <a16:creationId xmlns:a16="http://schemas.microsoft.com/office/drawing/2014/main" id="{70AC9620-50F0-8419-7065-6DE6D0964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64" y="4365104"/>
                <a:ext cx="1288504" cy="172819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636">
                <a:extLst>
                  <a:ext uri="{FF2B5EF4-FFF2-40B4-BE49-F238E27FC236}">
                    <a16:creationId xmlns:a16="http://schemas.microsoft.com/office/drawing/2014/main" id="{6463FCF2-7837-5FD6-2E54-FFC8CAE46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679" y="5802684"/>
                <a:ext cx="489839" cy="762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8E0CFD44-F29B-5376-46E4-8DCF3D2041D3}"/>
                </a:ext>
              </a:extLst>
            </p:cNvPr>
            <p:cNvCxnSpPr>
              <a:cxnSpLocks/>
            </p:cNvCxnSpPr>
            <p:nvPr/>
          </p:nvCxnSpPr>
          <p:spPr>
            <a:xfrm>
              <a:off x="10377895" y="1847850"/>
              <a:ext cx="0" cy="43513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</p:cxn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BE0802D3-0A87-3541-CAA1-D30318BF9976}"/>
              </a:ext>
            </a:extLst>
          </p:cNvPr>
          <p:cNvSpPr txBox="1"/>
          <p:nvPr/>
        </p:nvSpPr>
        <p:spPr>
          <a:xfrm>
            <a:off x="8677471" y="4543911"/>
            <a:ext cx="38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9945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Kontring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199" y="630006"/>
            <a:ext cx="5763591" cy="3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Bryta, vinna, starta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Spel på forward, forward väljer ta kontring eller spela hem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Spela på samma sida, mitten eller till andra sidan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”Gunnar” brytning, bryta och passa kompis i samma rörelse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818BDE6-B06F-B4D0-CC59-D2BD5F660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261" y="-76196"/>
            <a:ext cx="2597538" cy="5143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4609D6E-5A3E-88E0-1CBE-D43B076E1095}"/>
              </a:ext>
            </a:extLst>
          </p:cNvPr>
          <p:cNvSpPr txBox="1"/>
          <p:nvPr/>
        </p:nvSpPr>
        <p:spPr>
          <a:xfrm>
            <a:off x="8598471" y="4522441"/>
            <a:ext cx="3804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434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Andra Boll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200" y="630000"/>
            <a:ext cx="6090478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Vinn andra bollen, den lösa bollen</a:t>
            </a:r>
          </a:p>
          <a:p>
            <a:pPr marL="538163" lvl="2" indent="-2682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Hela laget nära bollen</a:t>
            </a:r>
          </a:p>
          <a:p>
            <a:pPr marL="538163" lvl="2" indent="-2682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Klubban i golvet och fart i fötterna</a:t>
            </a:r>
          </a:p>
          <a:p>
            <a:pPr marL="538163" lvl="2" indent="-268288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Spela och följ med i spelet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6CE2FCB1-8083-AC40-1D35-F9DF9906D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311" y="-76196"/>
            <a:ext cx="2590488" cy="5143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230FCF5-3D5F-9397-FE76-A8BB56B120C5}"/>
              </a:ext>
            </a:extLst>
          </p:cNvPr>
          <p:cNvSpPr txBox="1"/>
          <p:nvPr/>
        </p:nvSpPr>
        <p:spPr>
          <a:xfrm>
            <a:off x="8585771" y="4579591"/>
            <a:ext cx="3804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74068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Powerplay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200" y="630000"/>
            <a:ext cx="6090478" cy="343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Hota för att skapa ytor eller rörelse. Skapa 2-1 situationer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”Dra med” spelare för att skapa 2-1 situationer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Aldrig stå still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Spela över centrallinjen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Pointen behöver inte stå på mittlinjen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Söka direktskott och ALLTID ta andra boll/retur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tabLst>
                <a:tab pos="2062163" algn="l"/>
              </a:tabLst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6CE2FCB1-8083-AC40-1D35-F9DF9906D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311" y="-76196"/>
            <a:ext cx="2590488" cy="5143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3E858EE-B95A-56CA-C5D8-6C23A867C495}"/>
              </a:ext>
            </a:extLst>
          </p:cNvPr>
          <p:cNvSpPr txBox="1"/>
          <p:nvPr/>
        </p:nvSpPr>
        <p:spPr>
          <a:xfrm>
            <a:off x="8630221" y="4522441"/>
            <a:ext cx="3804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7106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303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Box play 1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326761" y="630006"/>
            <a:ext cx="6090478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”Vriden box” som standard uppställning.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Sträva efter forehandsida mot forehandsida för att täcka skott.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Jobba med klubba i golvet. Rörelse på klubban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Beredd täcka skott och håll dom utanför, skydda mitten. Stänga centrallinjen.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tabLst>
                <a:tab pos="2062163" algn="l"/>
              </a:tabLst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19D5055-BA69-75FF-179D-9935C16FA0BE}"/>
              </a:ext>
            </a:extLst>
          </p:cNvPr>
          <p:cNvGrpSpPr/>
          <p:nvPr/>
        </p:nvGrpSpPr>
        <p:grpSpPr>
          <a:xfrm>
            <a:off x="6507126" y="-135044"/>
            <a:ext cx="2721935" cy="5278544"/>
            <a:chOff x="8685999" y="35076"/>
            <a:chExt cx="3425673" cy="6685132"/>
          </a:xfrm>
        </p:grpSpPr>
        <p:pic>
          <p:nvPicPr>
            <p:cNvPr id="39" name="Google Shape;39;p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5999" y="4632727"/>
              <a:ext cx="381800" cy="4345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66F3187D-48C5-46E0-33E3-8D3C864E9C9A}"/>
                </a:ext>
              </a:extLst>
            </p:cNvPr>
            <p:cNvGrpSpPr/>
            <p:nvPr/>
          </p:nvGrpSpPr>
          <p:grpSpPr>
            <a:xfrm>
              <a:off x="8736496" y="35076"/>
              <a:ext cx="3375176" cy="6685132"/>
              <a:chOff x="265112" y="914400"/>
              <a:chExt cx="2930525" cy="5786435"/>
            </a:xfrm>
          </p:grpSpPr>
          <p:sp>
            <p:nvSpPr>
              <p:cNvPr id="26" name="Line 140">
                <a:extLst>
                  <a:ext uri="{FF2B5EF4-FFF2-40B4-BE49-F238E27FC236}">
                    <a16:creationId xmlns:a16="http://schemas.microsoft.com/office/drawing/2014/main" id="{140D6B2B-AE49-1530-E2A1-2845D3B7A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00" y="914400"/>
                <a:ext cx="228600" cy="0"/>
              </a:xfrm>
              <a:prstGeom prst="line">
                <a:avLst/>
              </a:prstGeom>
              <a:noFill/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sp>
            <p:nvSpPr>
              <p:cNvPr id="27" name="Line 141">
                <a:extLst>
                  <a:ext uri="{FF2B5EF4-FFF2-40B4-BE49-F238E27FC236}">
                    <a16:creationId xmlns:a16="http://schemas.microsoft.com/office/drawing/2014/main" id="{58B0957F-0E72-3B77-0194-F7F403CAE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00" y="914400"/>
                <a:ext cx="0" cy="228600"/>
              </a:xfrm>
              <a:prstGeom prst="line">
                <a:avLst/>
              </a:prstGeom>
              <a:noFill/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pic>
            <p:nvPicPr>
              <p:cNvPr id="28" name="Picture 624" descr="http://www.gubbe.se/innebandy/images/018.jpg">
                <a:extLst>
                  <a:ext uri="{FF2B5EF4-FFF2-40B4-BE49-F238E27FC236}">
                    <a16:creationId xmlns:a16="http://schemas.microsoft.com/office/drawing/2014/main" id="{69E71244-F912-271B-8FF7-7E29C1969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12" y="1062035"/>
                <a:ext cx="2930525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635">
                <a:extLst>
                  <a:ext uri="{FF2B5EF4-FFF2-40B4-BE49-F238E27FC236}">
                    <a16:creationId xmlns:a16="http://schemas.microsoft.com/office/drawing/2014/main" id="{EF74F907-624E-09B7-66B3-864F5C1C7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64" y="4365104"/>
                <a:ext cx="1288504" cy="172819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636">
                <a:extLst>
                  <a:ext uri="{FF2B5EF4-FFF2-40B4-BE49-F238E27FC236}">
                    <a16:creationId xmlns:a16="http://schemas.microsoft.com/office/drawing/2014/main" id="{5256282B-C632-4CE3-F14D-D11E3A830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974" y="5814964"/>
                <a:ext cx="486679" cy="762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Flödesschema: Koppling 30">
              <a:extLst>
                <a:ext uri="{FF2B5EF4-FFF2-40B4-BE49-F238E27FC236}">
                  <a16:creationId xmlns:a16="http://schemas.microsoft.com/office/drawing/2014/main" id="{A0E4352D-048D-1122-C056-9B0673941703}"/>
                </a:ext>
              </a:extLst>
            </p:cNvPr>
            <p:cNvSpPr/>
            <p:nvPr/>
          </p:nvSpPr>
          <p:spPr>
            <a:xfrm>
              <a:off x="10250559" y="1575942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lödesschema: Koppling 31">
              <a:extLst>
                <a:ext uri="{FF2B5EF4-FFF2-40B4-BE49-F238E27FC236}">
                  <a16:creationId xmlns:a16="http://schemas.microsoft.com/office/drawing/2014/main" id="{938A391B-7083-35A1-F50C-24CD0961CDF8}"/>
                </a:ext>
              </a:extLst>
            </p:cNvPr>
            <p:cNvSpPr/>
            <p:nvPr/>
          </p:nvSpPr>
          <p:spPr>
            <a:xfrm>
              <a:off x="9127435" y="2124755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3" name="Flödesschema: Koppling 32">
              <a:extLst>
                <a:ext uri="{FF2B5EF4-FFF2-40B4-BE49-F238E27FC236}">
                  <a16:creationId xmlns:a16="http://schemas.microsoft.com/office/drawing/2014/main" id="{09CF9EDC-D5C0-9B1A-B6A6-EECB09CF6DB5}"/>
                </a:ext>
              </a:extLst>
            </p:cNvPr>
            <p:cNvSpPr/>
            <p:nvPr/>
          </p:nvSpPr>
          <p:spPr>
            <a:xfrm>
              <a:off x="10374825" y="3028122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4" name="Flödesschema: Koppling 33">
              <a:extLst>
                <a:ext uri="{FF2B5EF4-FFF2-40B4-BE49-F238E27FC236}">
                  <a16:creationId xmlns:a16="http://schemas.microsoft.com/office/drawing/2014/main" id="{AED869A5-3F26-30FE-CC01-D0A2B22C5DA0}"/>
                </a:ext>
              </a:extLst>
            </p:cNvPr>
            <p:cNvSpPr/>
            <p:nvPr/>
          </p:nvSpPr>
          <p:spPr>
            <a:xfrm>
              <a:off x="11469816" y="1819272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5" name="Flödesschema: Koppling 34">
              <a:extLst>
                <a:ext uri="{FF2B5EF4-FFF2-40B4-BE49-F238E27FC236}">
                  <a16:creationId xmlns:a16="http://schemas.microsoft.com/office/drawing/2014/main" id="{866936FF-FA5D-8A16-44FB-F5D33692C5D1}"/>
                </a:ext>
              </a:extLst>
            </p:cNvPr>
            <p:cNvSpPr/>
            <p:nvPr/>
          </p:nvSpPr>
          <p:spPr>
            <a:xfrm>
              <a:off x="9063743" y="871473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561F4A58-BCB0-E64F-6A83-AF465A853A1A}"/>
                </a:ext>
              </a:extLst>
            </p:cNvPr>
            <p:cNvSpPr txBox="1"/>
            <p:nvPr/>
          </p:nvSpPr>
          <p:spPr>
            <a:xfrm>
              <a:off x="10619961" y="1095261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CF4B7644-2C75-89FD-D201-DE590EAED9EF}"/>
                </a:ext>
              </a:extLst>
            </p:cNvPr>
            <p:cNvSpPr txBox="1"/>
            <p:nvPr/>
          </p:nvSpPr>
          <p:spPr>
            <a:xfrm>
              <a:off x="9797075" y="2124755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29E796-BCC0-21F0-39FD-CD0B3CD789CE}"/>
                </a:ext>
              </a:extLst>
            </p:cNvPr>
            <p:cNvSpPr txBox="1"/>
            <p:nvPr/>
          </p:nvSpPr>
          <p:spPr>
            <a:xfrm>
              <a:off x="10674449" y="2343179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9407493F-54A0-EFD1-185F-2D408C61A398}"/>
                </a:ext>
              </a:extLst>
            </p:cNvPr>
            <p:cNvSpPr txBox="1"/>
            <p:nvPr/>
          </p:nvSpPr>
          <p:spPr>
            <a:xfrm>
              <a:off x="9912627" y="1075383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3" name="Flödesschema: Koppling 42">
              <a:extLst>
                <a:ext uri="{FF2B5EF4-FFF2-40B4-BE49-F238E27FC236}">
                  <a16:creationId xmlns:a16="http://schemas.microsoft.com/office/drawing/2014/main" id="{3374B5D0-EB1E-6FA1-65B8-558CA0F8E3D0}"/>
                </a:ext>
              </a:extLst>
            </p:cNvPr>
            <p:cNvSpPr/>
            <p:nvPr/>
          </p:nvSpPr>
          <p:spPr>
            <a:xfrm>
              <a:off x="9163134" y="2400946"/>
              <a:ext cx="163083" cy="156433"/>
            </a:xfrm>
            <a:prstGeom prst="flowChartConnector">
              <a:avLst/>
            </a:prstGeom>
            <a:solidFill>
              <a:srgbClr val="FFCCCC"/>
            </a:solidFill>
            <a:ln w="19050" cap="flat" cmpd="sng" algn="ctr">
              <a:solidFill>
                <a:srgbClr val="FFCC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C175B0B-B3F5-9A43-09BC-C73A455D5654}"/>
                </a:ext>
              </a:extLst>
            </p:cNvPr>
            <p:cNvSpPr txBox="1"/>
            <p:nvPr/>
          </p:nvSpPr>
          <p:spPr>
            <a:xfrm>
              <a:off x="9692185" y="3093592"/>
              <a:ext cx="1221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Right skytt</a:t>
              </a: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23184B3C-7995-9A16-3FE8-1071A6FE90A7}"/>
              </a:ext>
            </a:extLst>
          </p:cNvPr>
          <p:cNvSpPr txBox="1"/>
          <p:nvPr/>
        </p:nvSpPr>
        <p:spPr>
          <a:xfrm>
            <a:off x="8769921" y="4630391"/>
            <a:ext cx="38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0297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Box play 2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76200" y="630000"/>
            <a:ext cx="6090478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sv-SE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Hjälpa till med att försvara ”Tar du skottet så tar jag inspelet i slottet”. Samarbetet back och forward på samma sida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tabLst>
                <a:tab pos="2062163" algn="l"/>
              </a:tabLst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999" y="4632727"/>
            <a:ext cx="381800" cy="434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3C02AAD1-4229-E563-D44C-056545D7F2B3}"/>
              </a:ext>
            </a:extLst>
          </p:cNvPr>
          <p:cNvGrpSpPr/>
          <p:nvPr/>
        </p:nvGrpSpPr>
        <p:grpSpPr>
          <a:xfrm>
            <a:off x="6166678" y="-156948"/>
            <a:ext cx="2977322" cy="5300448"/>
            <a:chOff x="8736496" y="35076"/>
            <a:chExt cx="3375176" cy="6685132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F3C7B0F4-9D79-2D48-84E9-BE1FB3084041}"/>
                </a:ext>
              </a:extLst>
            </p:cNvPr>
            <p:cNvGrpSpPr/>
            <p:nvPr/>
          </p:nvGrpSpPr>
          <p:grpSpPr>
            <a:xfrm>
              <a:off x="8736496" y="35076"/>
              <a:ext cx="3375176" cy="6685132"/>
              <a:chOff x="265112" y="914400"/>
              <a:chExt cx="2930525" cy="5786435"/>
            </a:xfrm>
          </p:grpSpPr>
          <p:sp>
            <p:nvSpPr>
              <p:cNvPr id="7" name="Line 140">
                <a:extLst>
                  <a:ext uri="{FF2B5EF4-FFF2-40B4-BE49-F238E27FC236}">
                    <a16:creationId xmlns:a16="http://schemas.microsoft.com/office/drawing/2014/main" id="{40446CCA-AD51-C772-F31C-CBFEF297F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00" y="914400"/>
                <a:ext cx="228600" cy="0"/>
              </a:xfrm>
              <a:prstGeom prst="line">
                <a:avLst/>
              </a:prstGeom>
              <a:noFill/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sp>
            <p:nvSpPr>
              <p:cNvPr id="8" name="Line 141">
                <a:extLst>
                  <a:ext uri="{FF2B5EF4-FFF2-40B4-BE49-F238E27FC236}">
                    <a16:creationId xmlns:a16="http://schemas.microsoft.com/office/drawing/2014/main" id="{57AD3598-86DF-62E7-B7D0-72ED3144B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00" y="914400"/>
                <a:ext cx="0" cy="228600"/>
              </a:xfrm>
              <a:prstGeom prst="line">
                <a:avLst/>
              </a:prstGeom>
              <a:noFill/>
              <a:ln w="9525">
                <a:solidFill>
                  <a:sysClr val="window" lastClr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pic>
            <p:nvPicPr>
              <p:cNvPr id="9" name="Picture 624" descr="http://www.gubbe.se/innebandy/images/018.jpg">
                <a:extLst>
                  <a:ext uri="{FF2B5EF4-FFF2-40B4-BE49-F238E27FC236}">
                    <a16:creationId xmlns:a16="http://schemas.microsoft.com/office/drawing/2014/main" id="{469F179E-564C-6291-F694-50F97F50B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12" y="1062035"/>
                <a:ext cx="2930525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635">
                <a:extLst>
                  <a:ext uri="{FF2B5EF4-FFF2-40B4-BE49-F238E27FC236}">
                    <a16:creationId xmlns:a16="http://schemas.microsoft.com/office/drawing/2014/main" id="{5D7D6F52-232C-F5F1-13F8-762837BAF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64" y="4365104"/>
                <a:ext cx="1288504" cy="172819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636">
                <a:extLst>
                  <a:ext uri="{FF2B5EF4-FFF2-40B4-BE49-F238E27FC236}">
                    <a16:creationId xmlns:a16="http://schemas.microsoft.com/office/drawing/2014/main" id="{460813F7-941D-AE5E-F940-CE25FA4E7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341" y="5778609"/>
                <a:ext cx="514313" cy="762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altLang="sv-S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Flödesschema: Koppling 11">
              <a:extLst>
                <a:ext uri="{FF2B5EF4-FFF2-40B4-BE49-F238E27FC236}">
                  <a16:creationId xmlns:a16="http://schemas.microsoft.com/office/drawing/2014/main" id="{C17B1C33-04CA-98C1-1C3D-B4475CCEEAA0}"/>
                </a:ext>
              </a:extLst>
            </p:cNvPr>
            <p:cNvSpPr/>
            <p:nvPr/>
          </p:nvSpPr>
          <p:spPr>
            <a:xfrm>
              <a:off x="10250559" y="1575942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lödesschema: Koppling 12">
              <a:extLst>
                <a:ext uri="{FF2B5EF4-FFF2-40B4-BE49-F238E27FC236}">
                  <a16:creationId xmlns:a16="http://schemas.microsoft.com/office/drawing/2014/main" id="{BEC5F2DE-E370-1AA4-0455-B63A5BB9ECE0}"/>
                </a:ext>
              </a:extLst>
            </p:cNvPr>
            <p:cNvSpPr/>
            <p:nvPr/>
          </p:nvSpPr>
          <p:spPr>
            <a:xfrm>
              <a:off x="9127435" y="2124755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lödesschema: Koppling 13">
              <a:extLst>
                <a:ext uri="{FF2B5EF4-FFF2-40B4-BE49-F238E27FC236}">
                  <a16:creationId xmlns:a16="http://schemas.microsoft.com/office/drawing/2014/main" id="{F4166299-EAD4-031F-B093-832304113178}"/>
                </a:ext>
              </a:extLst>
            </p:cNvPr>
            <p:cNvSpPr/>
            <p:nvPr/>
          </p:nvSpPr>
          <p:spPr>
            <a:xfrm>
              <a:off x="10374825" y="3028122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lödesschema: Koppling 14">
              <a:extLst>
                <a:ext uri="{FF2B5EF4-FFF2-40B4-BE49-F238E27FC236}">
                  <a16:creationId xmlns:a16="http://schemas.microsoft.com/office/drawing/2014/main" id="{ADE33A6D-3332-CECB-E5E4-1C16BAFEF491}"/>
                </a:ext>
              </a:extLst>
            </p:cNvPr>
            <p:cNvSpPr/>
            <p:nvPr/>
          </p:nvSpPr>
          <p:spPr>
            <a:xfrm>
              <a:off x="11469816" y="1819272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lödesschema: Koppling 15">
              <a:extLst>
                <a:ext uri="{FF2B5EF4-FFF2-40B4-BE49-F238E27FC236}">
                  <a16:creationId xmlns:a16="http://schemas.microsoft.com/office/drawing/2014/main" id="{4ACCF37D-0163-60B6-8DD1-8E9BACFBE856}"/>
                </a:ext>
              </a:extLst>
            </p:cNvPr>
            <p:cNvSpPr/>
            <p:nvPr/>
          </p:nvSpPr>
          <p:spPr>
            <a:xfrm>
              <a:off x="9063743" y="871473"/>
              <a:ext cx="198782" cy="156433"/>
            </a:xfrm>
            <a:prstGeom prst="flowChartConnector">
              <a:avLst/>
            </a:prstGeom>
            <a:solidFill>
              <a:srgbClr val="9EC544"/>
            </a:solidFill>
            <a:ln w="19050" cap="flat" cmpd="sng" algn="ctr">
              <a:solidFill>
                <a:srgbClr val="9EC54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25E6994-C11F-24DB-FAF0-BF69DFE76D0C}"/>
                </a:ext>
              </a:extLst>
            </p:cNvPr>
            <p:cNvSpPr txBox="1"/>
            <p:nvPr/>
          </p:nvSpPr>
          <p:spPr>
            <a:xfrm>
              <a:off x="10619961" y="1095261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CF5AB56-84E0-DECB-F64A-3285462C34BB}"/>
                </a:ext>
              </a:extLst>
            </p:cNvPr>
            <p:cNvSpPr txBox="1"/>
            <p:nvPr/>
          </p:nvSpPr>
          <p:spPr>
            <a:xfrm>
              <a:off x="9865332" y="2031614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34E6C4AD-CF0C-3355-F593-BB7D9D98B1CB}"/>
                </a:ext>
              </a:extLst>
            </p:cNvPr>
            <p:cNvSpPr txBox="1"/>
            <p:nvPr/>
          </p:nvSpPr>
          <p:spPr>
            <a:xfrm>
              <a:off x="10674449" y="2343179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DDA20573-62F3-89FB-B5B2-95BA994F2568}"/>
                </a:ext>
              </a:extLst>
            </p:cNvPr>
            <p:cNvSpPr txBox="1"/>
            <p:nvPr/>
          </p:nvSpPr>
          <p:spPr>
            <a:xfrm>
              <a:off x="9912627" y="1075383"/>
              <a:ext cx="29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b="1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1" name="Flödesschema: Koppling 20">
              <a:extLst>
                <a:ext uri="{FF2B5EF4-FFF2-40B4-BE49-F238E27FC236}">
                  <a16:creationId xmlns:a16="http://schemas.microsoft.com/office/drawing/2014/main" id="{AB150A78-11D0-F875-7744-57E83851E1CF}"/>
                </a:ext>
              </a:extLst>
            </p:cNvPr>
            <p:cNvSpPr/>
            <p:nvPr/>
          </p:nvSpPr>
          <p:spPr>
            <a:xfrm>
              <a:off x="9163134" y="2400946"/>
              <a:ext cx="163083" cy="156433"/>
            </a:xfrm>
            <a:prstGeom prst="flowChartConnector">
              <a:avLst/>
            </a:prstGeom>
            <a:solidFill>
              <a:srgbClr val="FFCCCC"/>
            </a:solidFill>
            <a:ln w="19050" cap="flat" cmpd="sng" algn="ctr">
              <a:solidFill>
                <a:srgbClr val="FFCC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30FA9FDE-1A05-C509-4637-A7B4C0EF5700}"/>
                </a:ext>
              </a:extLst>
            </p:cNvPr>
            <p:cNvSpPr txBox="1"/>
            <p:nvPr/>
          </p:nvSpPr>
          <p:spPr>
            <a:xfrm>
              <a:off x="10481216" y="3093592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sv-SE" sz="1800" kern="1200" dirty="0">
                  <a:solidFill>
                    <a:prstClr val="black"/>
                  </a:solidFill>
                  <a:latin typeface="Rockwell" panose="02060603020205020403"/>
                  <a:ea typeface="+mn-ea"/>
                  <a:cs typeface="+mn-cs"/>
                </a:rPr>
                <a:t>Right skytt</a:t>
              </a:r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D84A4283-39A1-2D0D-70D1-DAC4716F5375}"/>
                </a:ext>
              </a:extLst>
            </p:cNvPr>
            <p:cNvGrpSpPr/>
            <p:nvPr/>
          </p:nvGrpSpPr>
          <p:grpSpPr>
            <a:xfrm>
              <a:off x="9746993" y="988020"/>
              <a:ext cx="1454446" cy="1599928"/>
              <a:chOff x="9483522" y="4021712"/>
              <a:chExt cx="1454446" cy="1371385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99F9E265-7235-BC3B-692E-F53D6B247E46}"/>
                  </a:ext>
                </a:extLst>
              </p:cNvPr>
              <p:cNvSpPr/>
              <p:nvPr/>
            </p:nvSpPr>
            <p:spPr>
              <a:xfrm>
                <a:off x="9483634" y="4021712"/>
                <a:ext cx="727167" cy="680917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1F37181-F278-453F-779F-D2504927BBD9}"/>
                  </a:ext>
                </a:extLst>
              </p:cNvPr>
              <p:cNvSpPr/>
              <p:nvPr/>
            </p:nvSpPr>
            <p:spPr>
              <a:xfrm>
                <a:off x="10210801" y="4021712"/>
                <a:ext cx="727167" cy="680917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730693F2-D284-24C0-02F8-4E00BA68EC35}"/>
                  </a:ext>
                </a:extLst>
              </p:cNvPr>
              <p:cNvSpPr/>
              <p:nvPr/>
            </p:nvSpPr>
            <p:spPr>
              <a:xfrm>
                <a:off x="9483522" y="4712180"/>
                <a:ext cx="727167" cy="680917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F2F9B97D-5650-549D-40F2-5276B80CC16E}"/>
                  </a:ext>
                </a:extLst>
              </p:cNvPr>
              <p:cNvSpPr/>
              <p:nvPr/>
            </p:nvSpPr>
            <p:spPr>
              <a:xfrm>
                <a:off x="10210689" y="4712180"/>
                <a:ext cx="727167" cy="680917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0003A9FA-AB2B-4E4C-5A34-2EF31B62D5E2}"/>
              </a:ext>
            </a:extLst>
          </p:cNvPr>
          <p:cNvSpPr txBox="1"/>
          <p:nvPr/>
        </p:nvSpPr>
        <p:spPr>
          <a:xfrm>
            <a:off x="8725432" y="4629924"/>
            <a:ext cx="38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7260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28082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8"/>
          <p:cNvSpPr txBox="1"/>
          <p:nvPr/>
        </p:nvSpPr>
        <p:spPr>
          <a:xfrm>
            <a:off x="280820" y="630000"/>
            <a:ext cx="54648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Värdegrund med på träningar </a:t>
            </a:r>
          </a:p>
          <a:p>
            <a:pPr marL="358775" lvl="8" indent="-179388" defTabSz="536575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Jobba med ”Människan”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Träna som vi vill spela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Skapa rutiner för träningarna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Skapa rutiner för förberedelse för match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Övningar för att främja samarbete</a:t>
            </a:r>
          </a:p>
        </p:txBody>
      </p:sp>
    </p:spTree>
    <p:extLst>
      <p:ext uri="{BB962C8B-B14F-4D97-AF65-F5344CB8AC3E}">
        <p14:creationId xmlns:p14="http://schemas.microsoft.com/office/powerpoint/2010/main" val="857697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335169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Spelspråk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35169" y="630006"/>
            <a:ext cx="427680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Aktiv spelare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Andra boll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Anfallsspel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Anfallszon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Boxen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Centrallinjen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Dubbla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Försvarszon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Högt försvar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98;p17">
            <a:extLst>
              <a:ext uri="{FF2B5EF4-FFF2-40B4-BE49-F238E27FC236}">
                <a16:creationId xmlns:a16="http://schemas.microsoft.com/office/drawing/2014/main" id="{E7D1E62A-E1F0-3BE7-319D-6AE5930440B4}"/>
              </a:ext>
            </a:extLst>
          </p:cNvPr>
          <p:cNvSpPr txBox="1"/>
          <p:nvPr/>
        </p:nvSpPr>
        <p:spPr>
          <a:xfrm>
            <a:off x="4353000" y="630006"/>
            <a:ext cx="427680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Kontring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Låga försvar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Mittplansförsvar</a:t>
            </a:r>
          </a:p>
          <a:p>
            <a:pPr marL="457200" indent="-273050">
              <a:lnSpc>
                <a:spcPct val="150000"/>
              </a:lnSpc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Nivåanpassning</a:t>
            </a:r>
            <a:endParaRPr lang="sv-SE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Omstart/börja om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Point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Press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Slottet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Uppspel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331977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Roller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98;p17">
            <a:extLst>
              <a:ext uri="{FF2B5EF4-FFF2-40B4-BE49-F238E27FC236}">
                <a16:creationId xmlns:a16="http://schemas.microsoft.com/office/drawing/2014/main" id="{34738BBA-9C92-31DA-A359-B41F6639D7A4}"/>
              </a:ext>
            </a:extLst>
          </p:cNvPr>
          <p:cNvSpPr txBox="1"/>
          <p:nvPr/>
        </p:nvSpPr>
        <p:spPr>
          <a:xfrm>
            <a:off x="331977" y="630006"/>
            <a:ext cx="5851413" cy="41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Målvaktstränare i varje lag + en i föreningen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Lagledare (</a:t>
            </a:r>
            <a:r>
              <a:rPr lang="sv-SE" sz="1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admin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och logistik utanför plan)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Tränare (fokus på Innebandyspelaren, träningsupplägg)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Fystränare</a:t>
            </a: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(fokus på Atleten. Fysträning och uppvärmning)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Ledare (fokus på Människan. Spelarsamtal, beteende mm)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Kaféansvarig, julmarknad och eventgrupp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r>
              <a:rPr lang="sv-SE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Lagkassa, fixa pengar till cuper, sponsring etc.</a:t>
            </a:r>
          </a:p>
          <a:p>
            <a:pPr marL="45720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754E"/>
              </a:buClr>
              <a:buSzPts val="700"/>
              <a:buFont typeface="Montserrat"/>
              <a:buChar char="★"/>
            </a:pPr>
            <a:endParaRPr lang="sv-SE"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3936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Utbildningsplan </a:t>
            </a:r>
          </a:p>
        </p:txBody>
      </p:sp>
      <p:sp>
        <p:nvSpPr>
          <p:cNvPr id="31" name="Google Shape;31;p8"/>
          <p:cNvSpPr txBox="1"/>
          <p:nvPr/>
        </p:nvSpPr>
        <p:spPr>
          <a:xfrm>
            <a:off x="76200" y="630000"/>
            <a:ext cx="5860576" cy="233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008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Grön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, </a:t>
            </a:r>
            <a:r>
              <a:rPr lang="sv-SE" b="1" dirty="0">
                <a:solidFill>
                  <a:srgbClr val="31609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blå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, </a:t>
            </a:r>
            <a:r>
              <a:rPr lang="sv-SE" b="1" dirty="0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röd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nivå:  SIF välkomnar alla delta i vår verksamhet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Junior: SIF välkomnar alla förutsatt att man följer utbildningsplan, träningsupplägg och värdegrund spelar för att vinna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Senior nivå är representationslag och spelar för att vinna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SIF vill ge alla barn en så stor ”verktygslåda” som möjligt för att barnen senare ska kunna välja väg själva på juniornivå.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3CF9A5-A10A-4BF6-76D1-4F0977EEB8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09F7F81-60AF-595D-272D-48DBD3EB5986}"/>
              </a:ext>
            </a:extLst>
          </p:cNvPr>
          <p:cNvSpPr txBox="1"/>
          <p:nvPr/>
        </p:nvSpPr>
        <p:spPr>
          <a:xfrm>
            <a:off x="1125071" y="4155472"/>
            <a:ext cx="689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dirty="0">
                <a:latin typeface="Montserrat" panose="00000500000000000000" pitchFamily="2" charset="0"/>
                <a:hlinkClick r:id="rId4"/>
              </a:rPr>
              <a:t>https://www.sigtunaifinnebandy.se</a:t>
            </a:r>
            <a:endParaRPr lang="sv-SE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Sigtuna träning - gemensamt</a:t>
            </a:r>
          </a:p>
        </p:txBody>
      </p:sp>
      <p:sp>
        <p:nvSpPr>
          <p:cNvPr id="31" name="Google Shape;31;p8"/>
          <p:cNvSpPr txBox="1"/>
          <p:nvPr/>
        </p:nvSpPr>
        <p:spPr>
          <a:xfrm>
            <a:off x="76200" y="630000"/>
            <a:ext cx="6115050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Tydliga rutiner:</a:t>
            </a:r>
          </a:p>
          <a:p>
            <a:pPr marL="625475" lvl="8" indent="-2857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Gemensam plats där vi byter om</a:t>
            </a:r>
          </a:p>
          <a:p>
            <a:pPr marL="625475" lvl="7" indent="-2857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Samlingsplats utanför planen</a:t>
            </a:r>
          </a:p>
          <a:p>
            <a:pPr marL="625475" lvl="7" indent="-2857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Samlas vid vita tavlan när vi startar på plan</a:t>
            </a:r>
          </a:p>
          <a:p>
            <a:pPr marL="625475" lvl="7" indent="-2857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Vattenflaskor vid vita tavlan</a:t>
            </a:r>
          </a:p>
          <a:p>
            <a:pPr marL="625475" lvl="7" indent="-28575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Aldrig träna i matchställ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Tydligt syfte (max 2) för varje övning som kommuniceras till spelarna i förväg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Feedback på rätt saker baserat på kommunicerat syfte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Viktig att som ledare placera sig rätt på plan så man ”ser” alla spelare och kan ge feedback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98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Sigtuna träning </a:t>
            </a:r>
            <a:r>
              <a:rPr lang="sv-SE" sz="2400" b="1" dirty="0">
                <a:solidFill>
                  <a:srgbClr val="008000"/>
                </a:solidFill>
                <a:latin typeface="Montserrat"/>
                <a:ea typeface="Montserrat"/>
                <a:cs typeface="Montserrat"/>
                <a:sym typeface="Montserrat"/>
              </a:rPr>
              <a:t>Grön 6-9 år</a:t>
            </a:r>
          </a:p>
        </p:txBody>
      </p:sp>
      <p:sp>
        <p:nvSpPr>
          <p:cNvPr id="31" name="Google Shape;31;p8"/>
          <p:cNvSpPr txBox="1"/>
          <p:nvPr/>
        </p:nvSpPr>
        <p:spPr>
          <a:xfrm>
            <a:off x="76200" y="630000"/>
            <a:ext cx="5860576" cy="371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Samling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15min innan halltid utanför plan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Uppvärmning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Lek, hinderbana, ingen målvaktsuppvärmning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Spel: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 upp till 3 spelare mot varandra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Övning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Teknikbanor, teknikövningar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Spel: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Dela upp och spela på småplan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Avslut på plan med varierande kul aktivitet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Avslutning: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Samlas utanför plan. (meddela föräldrarna att träningen slutar 15 min efter halltiden)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4835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Sigtuna träning </a:t>
            </a:r>
            <a:r>
              <a:rPr lang="sv-SE" sz="2400" b="1" dirty="0">
                <a:solidFill>
                  <a:srgbClr val="316094"/>
                </a:solidFill>
                <a:latin typeface="Montserrat"/>
                <a:ea typeface="Montserrat"/>
                <a:cs typeface="Montserrat"/>
                <a:sym typeface="Montserrat"/>
              </a:rPr>
              <a:t>Blå 10-12 år</a:t>
            </a:r>
          </a:p>
        </p:txBody>
      </p:sp>
      <p:sp>
        <p:nvSpPr>
          <p:cNvPr id="31" name="Google Shape;31;p8"/>
          <p:cNvSpPr txBox="1"/>
          <p:nvPr/>
        </p:nvSpPr>
        <p:spPr>
          <a:xfrm>
            <a:off x="76200" y="630000"/>
            <a:ext cx="5938706" cy="482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Samling: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15min innan halltid utanför plan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Uppvärmning: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Utanför plan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Övning 1: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kvadrater, ”triangeln”, separat målvaktsövning/uppvärmning (parallellt), </a:t>
            </a:r>
            <a:b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Spel 1 upp till 3 spelare mot varandra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Övning 2: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Spelövning (passningar, mottagningar, skott)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Spel: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Varierande spelformer (superligan, arenan, två-touch, utan mål)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Avslutning: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Samlas utanför plan. (meddela föräldrarna att träningen slutar 15 min efter halltiden)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Skottövningsblock på vissa träningar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5442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Sigtuna träning </a:t>
            </a:r>
            <a:r>
              <a:rPr lang="sv-SE" sz="2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Röd 13-15 år</a:t>
            </a:r>
          </a:p>
        </p:txBody>
      </p:sp>
      <p:sp>
        <p:nvSpPr>
          <p:cNvPr id="31" name="Google Shape;31;p8"/>
          <p:cNvSpPr txBox="1"/>
          <p:nvPr/>
        </p:nvSpPr>
        <p:spPr>
          <a:xfrm>
            <a:off x="76200" y="630000"/>
            <a:ext cx="5860576" cy="445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Samling: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30 min innan halltid, uppvärmning utanför plan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Övning 1: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kvadrater, ”triangeln”, separat målvaktsövning/ uppvärmning (parallellt), Spel 1 upp till 3 spelare mot varandra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Övning 2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Spelövning (passningar, mottagningar, skott)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Spel: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Varierande spelformer (mest 5-5, syfte spelboken)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Avslutning: </a:t>
            </a:r>
            <a:r>
              <a:rPr lang="sv-SE" sz="160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Samlas utanför plan. (meddela föräldrarna att träningen slutar 15 min efter halltiden)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4852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3678585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Atleten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7"/>
          <p:cNvSpPr txBox="1"/>
          <p:nvPr/>
        </p:nvSpPr>
        <p:spPr>
          <a:xfrm>
            <a:off x="3070746" y="630000"/>
            <a:ext cx="6073254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sv-SE" sz="1800" dirty="0">
                <a:latin typeface="Montserrat" panose="00000500000000000000" pitchFamily="2" charset="0"/>
              </a:rPr>
              <a:t>Grön (använda hela kroppen)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Träning genom Lek och Rörelseglädje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latin typeface="Montserrat" panose="00000500000000000000" pitchFamily="2" charset="0"/>
            </a:endParaRPr>
          </a:p>
          <a:p>
            <a:r>
              <a:rPr lang="sv-SE" sz="1800" dirty="0">
                <a:latin typeface="Montserrat" panose="00000500000000000000" pitchFamily="2" charset="0"/>
              </a:rPr>
              <a:t>Blå (lära sig träna)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Strukturerad </a:t>
            </a:r>
            <a:r>
              <a:rPr lang="sv-SE" sz="1800" dirty="0" err="1">
                <a:latin typeface="Montserrat" panose="00000500000000000000" pitchFamily="2" charset="0"/>
              </a:rPr>
              <a:t>fys</a:t>
            </a:r>
            <a:r>
              <a:rPr lang="sv-SE" sz="1800" dirty="0">
                <a:latin typeface="Montserrat" panose="00000500000000000000" pitchFamily="2" charset="0"/>
              </a:rPr>
              <a:t> &amp; uppvärmning (förklara syfte för spelarna)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latin typeface="Montserrat" panose="00000500000000000000" pitchFamily="2" charset="0"/>
            </a:endParaRPr>
          </a:p>
          <a:p>
            <a:r>
              <a:rPr lang="sv-SE" sz="1800" dirty="0">
                <a:latin typeface="Montserrat" panose="00000500000000000000" pitchFamily="2" charset="0"/>
              </a:rPr>
              <a:t>Röd (träna för att träna)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Montserrat" panose="00000500000000000000" pitchFamily="2" charset="0"/>
              </a:rPr>
              <a:t>1 pass i veckan är alltid </a:t>
            </a:r>
            <a:r>
              <a:rPr lang="sv-SE" sz="1800" dirty="0" err="1">
                <a:latin typeface="Montserrat" panose="00000500000000000000" pitchFamily="2" charset="0"/>
              </a:rPr>
              <a:t>fys</a:t>
            </a:r>
            <a:endParaRPr lang="sv-SE" sz="1800" dirty="0">
              <a:latin typeface="Montserrat" panose="00000500000000000000" pitchFamily="2" charset="0"/>
            </a:endParaRPr>
          </a:p>
          <a:p>
            <a:endParaRPr lang="sv-SE" sz="1800" dirty="0">
              <a:latin typeface="Montserrat" panose="00000500000000000000" pitchFamily="2" charset="0"/>
            </a:endParaRPr>
          </a:p>
          <a:p>
            <a:r>
              <a:rPr lang="sv-SE" sz="1800" dirty="0">
                <a:latin typeface="Montserrat" panose="00000500000000000000" pitchFamily="2" charset="0"/>
              </a:rPr>
              <a:t>Klubben hjälper till med utbildning av </a:t>
            </a:r>
            <a:r>
              <a:rPr lang="sv-SE" sz="1800" dirty="0" err="1">
                <a:latin typeface="Montserrat" panose="00000500000000000000" pitchFamily="2" charset="0"/>
              </a:rPr>
              <a:t>fysövningar</a:t>
            </a:r>
            <a:r>
              <a:rPr lang="sv-SE" sz="1800" dirty="0">
                <a:latin typeface="Montserrat" panose="00000500000000000000" pitchFamily="2" charset="0"/>
              </a:rPr>
              <a:t> </a:t>
            </a:r>
          </a:p>
          <a:p>
            <a:endParaRPr lang="sv-SE" sz="1800" dirty="0">
              <a:latin typeface="Montserrat" panose="00000500000000000000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D2971B8-A434-2CFB-E105-56B498D66FB8}"/>
              </a:ext>
            </a:extLst>
          </p:cNvPr>
          <p:cNvSpPr txBox="1"/>
          <p:nvPr/>
        </p:nvSpPr>
        <p:spPr>
          <a:xfrm>
            <a:off x="1530679" y="4652501"/>
            <a:ext cx="6929306" cy="338554"/>
          </a:xfrm>
          <a:prstGeom prst="rect">
            <a:avLst/>
          </a:prstGeom>
          <a:solidFill>
            <a:srgbClr val="3160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600" b="1">
                <a:solidFill>
                  <a:schemeClr val="bg1"/>
                </a:solidFill>
                <a:latin typeface="Montserrat" panose="00000500000000000000" pitchFamily="2" charset="0"/>
              </a:rPr>
              <a:t>SIF uppmuntrar till deltagande i många idrotter</a:t>
            </a:r>
            <a:endParaRPr lang="sv-SE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5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D30A10C-B452-ACC5-DD2D-F79A9210536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16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Google Shape;45;p10"/>
          <p:cNvSpPr txBox="1"/>
          <p:nvPr/>
        </p:nvSpPr>
        <p:spPr>
          <a:xfrm>
            <a:off x="76200" y="76206"/>
            <a:ext cx="478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Människan</a:t>
            </a:r>
            <a:endParaRPr sz="24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76200" y="630000"/>
            <a:ext cx="4276800" cy="434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600" dirty="0">
                <a:latin typeface="Montserrat" panose="00000500000000000000" pitchFamily="2" charset="0"/>
              </a:rPr>
              <a:t>Jobba aktivt  värdeorden i laget för att bygga laget och de ska finnas med på träningar, cuper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050" dirty="0"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För spelare som önskar större utmaning än vad som erbjuds i eget lag: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Spelare pratar med sin tränare om möjlighet till vidare utmaning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Aktuella tränare pratar ihop sig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Man har alltid en ”hemmatillhörighet” i eget lag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Utnyttja denna möjlighet för att förenkla när spelarna blir äldre och åldersgrupper slås ihop till ett lag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000" dirty="0"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00" y="4643094"/>
            <a:ext cx="381801" cy="42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D44885E-E9F2-839D-59F4-2948C4C28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958" y="1325461"/>
            <a:ext cx="4670168" cy="260843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EBE6A68-3E18-2E9A-8FB6-B3D483A4D437}"/>
              </a:ext>
            </a:extLst>
          </p:cNvPr>
          <p:cNvSpPr txBox="1"/>
          <p:nvPr/>
        </p:nvSpPr>
        <p:spPr>
          <a:xfrm>
            <a:off x="4930873" y="399167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Montserrat" panose="00000500000000000000" pitchFamily="2" charset="0"/>
              </a:rPr>
              <a:t>Sigtuna IF Värdegrund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gtuna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1415</Words>
  <Application>Microsoft Office PowerPoint</Application>
  <PresentationFormat>Bildspel på skärmen (16:9)</PresentationFormat>
  <Paragraphs>219</Paragraphs>
  <Slides>30</Slides>
  <Notes>30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Montserrat</vt:lpstr>
      <vt:lpstr>Rockwell</vt:lpstr>
      <vt:lpstr>Montserrat Light</vt:lpstr>
      <vt:lpstr>Times New Roman</vt:lpstr>
      <vt:lpstr>Arial</vt:lpstr>
      <vt:lpstr>Montserrat Medium</vt:lpstr>
      <vt:lpstr>Calibri</vt:lpstr>
      <vt:lpstr>Sigtuna Slides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Wallin</dc:creator>
  <cp:lastModifiedBy>Håkan Wallin</cp:lastModifiedBy>
  <cp:revision>1</cp:revision>
  <dcterms:modified xsi:type="dcterms:W3CDTF">2022-05-21T20:15:32Z</dcterms:modified>
</cp:coreProperties>
</file>