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62" r:id="rId4"/>
    <p:sldId id="259" r:id="rId5"/>
    <p:sldId id="260" r:id="rId6"/>
    <p:sldId id="263"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712" autoAdjust="0"/>
  </p:normalViewPr>
  <p:slideViewPr>
    <p:cSldViewPr snapToGrid="0">
      <p:cViewPr varScale="1">
        <p:scale>
          <a:sx n="107" d="100"/>
          <a:sy n="107"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ångstedt, Janina" userId="f0d6bed9-a13c-4b81-ba5a-68f0afc36fc2" providerId="ADAL" clId="{B2C33CA7-2099-4CE8-8FB8-10E2168578AE}"/>
    <pc:docChg chg="undo custSel addSld delSld modSld">
      <pc:chgData name="Långstedt, Janina" userId="f0d6bed9-a13c-4b81-ba5a-68f0afc36fc2" providerId="ADAL" clId="{B2C33CA7-2099-4CE8-8FB8-10E2168578AE}" dt="2023-12-07T06:59:55.525" v="11442" actId="1076"/>
      <pc:docMkLst>
        <pc:docMk/>
      </pc:docMkLst>
      <pc:sldChg chg="addSp delSp modSp mod">
        <pc:chgData name="Långstedt, Janina" userId="f0d6bed9-a13c-4b81-ba5a-68f0afc36fc2" providerId="ADAL" clId="{B2C33CA7-2099-4CE8-8FB8-10E2168578AE}" dt="2023-09-26T12:26:38.145" v="3059" actId="20577"/>
        <pc:sldMkLst>
          <pc:docMk/>
          <pc:sldMk cId="3331978931" sldId="257"/>
        </pc:sldMkLst>
        <pc:spChg chg="del">
          <ac:chgData name="Långstedt, Janina" userId="f0d6bed9-a13c-4b81-ba5a-68f0afc36fc2" providerId="ADAL" clId="{B2C33CA7-2099-4CE8-8FB8-10E2168578AE}" dt="2023-09-06T09:29:12.877" v="86" actId="478"/>
          <ac:spMkLst>
            <pc:docMk/>
            <pc:sldMk cId="3331978931" sldId="257"/>
            <ac:spMk id="5" creationId="{526CF4D0-E02B-8657-F39B-C4525E9F97DE}"/>
          </ac:spMkLst>
        </pc:spChg>
        <pc:spChg chg="add mod">
          <ac:chgData name="Långstedt, Janina" userId="f0d6bed9-a13c-4b81-ba5a-68f0afc36fc2" providerId="ADAL" clId="{B2C33CA7-2099-4CE8-8FB8-10E2168578AE}" dt="2023-09-26T12:26:38.145" v="3059" actId="20577"/>
          <ac:spMkLst>
            <pc:docMk/>
            <pc:sldMk cId="3331978931" sldId="257"/>
            <ac:spMk id="6" creationId="{D8D688D4-7A4C-9BA2-084A-49934963A687}"/>
          </ac:spMkLst>
        </pc:spChg>
        <pc:spChg chg="mod">
          <ac:chgData name="Långstedt, Janina" userId="f0d6bed9-a13c-4b81-ba5a-68f0afc36fc2" providerId="ADAL" clId="{B2C33CA7-2099-4CE8-8FB8-10E2168578AE}" dt="2023-09-06T09:30:54.108" v="108" actId="208"/>
          <ac:spMkLst>
            <pc:docMk/>
            <pc:sldMk cId="3331978931" sldId="257"/>
            <ac:spMk id="8" creationId="{0F759EB2-B87A-6116-0AFF-76281C4C6450}"/>
          </ac:spMkLst>
        </pc:spChg>
        <pc:picChg chg="add mod">
          <ac:chgData name="Långstedt, Janina" userId="f0d6bed9-a13c-4b81-ba5a-68f0afc36fc2" providerId="ADAL" clId="{B2C33CA7-2099-4CE8-8FB8-10E2168578AE}" dt="2023-09-06T09:31:15.147" v="110" actId="1076"/>
          <ac:picMkLst>
            <pc:docMk/>
            <pc:sldMk cId="3331978931" sldId="257"/>
            <ac:picMk id="3" creationId="{C80A2A09-113D-D1E7-9F41-1F559E0EEE48}"/>
          </ac:picMkLst>
        </pc:picChg>
        <pc:picChg chg="mod">
          <ac:chgData name="Långstedt, Janina" userId="f0d6bed9-a13c-4b81-ba5a-68f0afc36fc2" providerId="ADAL" clId="{B2C33CA7-2099-4CE8-8FB8-10E2168578AE}" dt="2023-09-06T09:30:18.737" v="100" actId="1076"/>
          <ac:picMkLst>
            <pc:docMk/>
            <pc:sldMk cId="3331978931" sldId="257"/>
            <ac:picMk id="4" creationId="{3CCD1D31-B893-7089-BDB8-16BCF0ECEBA1}"/>
          </ac:picMkLst>
        </pc:picChg>
        <pc:picChg chg="del">
          <ac:chgData name="Långstedt, Janina" userId="f0d6bed9-a13c-4b81-ba5a-68f0afc36fc2" providerId="ADAL" clId="{B2C33CA7-2099-4CE8-8FB8-10E2168578AE}" dt="2023-09-06T09:24:50.519" v="0" actId="478"/>
          <ac:picMkLst>
            <pc:docMk/>
            <pc:sldMk cId="3331978931" sldId="257"/>
            <ac:picMk id="7" creationId="{E53F12BA-7839-09A4-8967-B5E661BFCF20}"/>
          </ac:picMkLst>
        </pc:picChg>
      </pc:sldChg>
      <pc:sldChg chg="addSp delSp modSp mod">
        <pc:chgData name="Långstedt, Janina" userId="f0d6bed9-a13c-4b81-ba5a-68f0afc36fc2" providerId="ADAL" clId="{B2C33CA7-2099-4CE8-8FB8-10E2168578AE}" dt="2023-12-07T06:59:55.525" v="11442" actId="1076"/>
        <pc:sldMkLst>
          <pc:docMk/>
          <pc:sldMk cId="247922254" sldId="258"/>
        </pc:sldMkLst>
        <pc:spChg chg="add mod">
          <ac:chgData name="Långstedt, Janina" userId="f0d6bed9-a13c-4b81-ba5a-68f0afc36fc2" providerId="ADAL" clId="{B2C33CA7-2099-4CE8-8FB8-10E2168578AE}" dt="2023-12-07T06:58:46.772" v="11427" actId="1076"/>
          <ac:spMkLst>
            <pc:docMk/>
            <pc:sldMk cId="247922254" sldId="258"/>
            <ac:spMk id="2" creationId="{26F47A19-E06F-9F89-770E-D481234BCDFD}"/>
          </ac:spMkLst>
        </pc:spChg>
        <pc:spChg chg="add mod">
          <ac:chgData name="Långstedt, Janina" userId="f0d6bed9-a13c-4b81-ba5a-68f0afc36fc2" providerId="ADAL" clId="{B2C33CA7-2099-4CE8-8FB8-10E2168578AE}" dt="2023-11-27T08:44:41.073" v="10888" actId="115"/>
          <ac:spMkLst>
            <pc:docMk/>
            <pc:sldMk cId="247922254" sldId="258"/>
            <ac:spMk id="3" creationId="{65C35D0F-7CCA-4555-A2FC-839CD320CBCB}"/>
          </ac:spMkLst>
        </pc:spChg>
        <pc:spChg chg="add del mod">
          <ac:chgData name="Långstedt, Janina" userId="f0d6bed9-a13c-4b81-ba5a-68f0afc36fc2" providerId="ADAL" clId="{B2C33CA7-2099-4CE8-8FB8-10E2168578AE}" dt="2023-09-06T09:37:01.033" v="313" actId="478"/>
          <ac:spMkLst>
            <pc:docMk/>
            <pc:sldMk cId="247922254" sldId="258"/>
            <ac:spMk id="4" creationId="{2FB09329-BD6C-D62C-20C0-D80C8A877406}"/>
          </ac:spMkLst>
        </pc:spChg>
        <pc:spChg chg="add mod">
          <ac:chgData name="Långstedt, Janina" userId="f0d6bed9-a13c-4b81-ba5a-68f0afc36fc2" providerId="ADAL" clId="{B2C33CA7-2099-4CE8-8FB8-10E2168578AE}" dt="2023-12-07T06:59:55.525" v="11442" actId="1076"/>
          <ac:spMkLst>
            <pc:docMk/>
            <pc:sldMk cId="247922254" sldId="258"/>
            <ac:spMk id="4" creationId="{5ECDC864-B4BB-3596-CC2C-5CBCECC4F96C}"/>
          </ac:spMkLst>
        </pc:spChg>
        <pc:spChg chg="add mod">
          <ac:chgData name="Långstedt, Janina" userId="f0d6bed9-a13c-4b81-ba5a-68f0afc36fc2" providerId="ADAL" clId="{B2C33CA7-2099-4CE8-8FB8-10E2168578AE}" dt="2023-12-07T06:59:00.182" v="11433" actId="20577"/>
          <ac:spMkLst>
            <pc:docMk/>
            <pc:sldMk cId="247922254" sldId="258"/>
            <ac:spMk id="5" creationId="{1A18FE33-30A5-26C9-A489-D7091C4B619C}"/>
          </ac:spMkLst>
        </pc:spChg>
        <pc:spChg chg="add mod">
          <ac:chgData name="Långstedt, Janina" userId="f0d6bed9-a13c-4b81-ba5a-68f0afc36fc2" providerId="ADAL" clId="{B2C33CA7-2099-4CE8-8FB8-10E2168578AE}" dt="2023-12-07T06:59:44.669" v="11441" actId="1076"/>
          <ac:spMkLst>
            <pc:docMk/>
            <pc:sldMk cId="247922254" sldId="258"/>
            <ac:spMk id="6" creationId="{F5C79574-D04B-25F5-2871-1986EB3E82D9}"/>
          </ac:spMkLst>
        </pc:spChg>
        <pc:spChg chg="mod">
          <ac:chgData name="Långstedt, Janina" userId="f0d6bed9-a13c-4b81-ba5a-68f0afc36fc2" providerId="ADAL" clId="{B2C33CA7-2099-4CE8-8FB8-10E2168578AE}" dt="2023-11-22T12:43:26.108" v="10799" actId="20577"/>
          <ac:spMkLst>
            <pc:docMk/>
            <pc:sldMk cId="247922254" sldId="258"/>
            <ac:spMk id="8" creationId="{47EEB352-094F-F9B2-EE70-ED93136C1742}"/>
          </ac:spMkLst>
        </pc:spChg>
        <pc:spChg chg="add mod">
          <ac:chgData name="Långstedt, Janina" userId="f0d6bed9-a13c-4b81-ba5a-68f0afc36fc2" providerId="ADAL" clId="{B2C33CA7-2099-4CE8-8FB8-10E2168578AE}" dt="2023-12-07T06:59:29.260" v="11439" actId="1076"/>
          <ac:spMkLst>
            <pc:docMk/>
            <pc:sldMk cId="247922254" sldId="258"/>
            <ac:spMk id="10" creationId="{13355C39-BD3D-A26B-AADC-FEC48C017622}"/>
          </ac:spMkLst>
        </pc:spChg>
        <pc:spChg chg="add mod">
          <ac:chgData name="Långstedt, Janina" userId="f0d6bed9-a13c-4b81-ba5a-68f0afc36fc2" providerId="ADAL" clId="{B2C33CA7-2099-4CE8-8FB8-10E2168578AE}" dt="2023-12-07T06:59:22.486" v="11438" actId="1076"/>
          <ac:spMkLst>
            <pc:docMk/>
            <pc:sldMk cId="247922254" sldId="258"/>
            <ac:spMk id="11" creationId="{7381D571-5CB8-4B87-D160-557E7C04B532}"/>
          </ac:spMkLst>
        </pc:spChg>
        <pc:spChg chg="del">
          <ac:chgData name="Långstedt, Janina" userId="f0d6bed9-a13c-4b81-ba5a-68f0afc36fc2" providerId="ADAL" clId="{B2C33CA7-2099-4CE8-8FB8-10E2168578AE}" dt="2023-09-06T09:31:34.377" v="113" actId="478"/>
          <ac:spMkLst>
            <pc:docMk/>
            <pc:sldMk cId="247922254" sldId="258"/>
            <ac:spMk id="13" creationId="{4EE52DF9-79C7-FA4F-23CD-93B3EA27298A}"/>
          </ac:spMkLst>
        </pc:spChg>
        <pc:spChg chg="mod">
          <ac:chgData name="Långstedt, Janina" userId="f0d6bed9-a13c-4b81-ba5a-68f0afc36fc2" providerId="ADAL" clId="{B2C33CA7-2099-4CE8-8FB8-10E2168578AE}" dt="2023-11-22T12:40:15.029" v="10759" actId="1076"/>
          <ac:spMkLst>
            <pc:docMk/>
            <pc:sldMk cId="247922254" sldId="258"/>
            <ac:spMk id="14" creationId="{74169859-892D-EBE3-ACB1-E485599FFF8E}"/>
          </ac:spMkLst>
        </pc:spChg>
        <pc:picChg chg="del mod">
          <ac:chgData name="Långstedt, Janina" userId="f0d6bed9-a13c-4b81-ba5a-68f0afc36fc2" providerId="ADAL" clId="{B2C33CA7-2099-4CE8-8FB8-10E2168578AE}" dt="2023-09-26T12:43:56.283" v="3095" actId="478"/>
          <ac:picMkLst>
            <pc:docMk/>
            <pc:sldMk cId="247922254" sldId="258"/>
            <ac:picMk id="2" creationId="{FAC0B3A1-5F08-98B9-8028-A1A0917A7F99}"/>
          </ac:picMkLst>
        </pc:picChg>
        <pc:picChg chg="del mod">
          <ac:chgData name="Långstedt, Janina" userId="f0d6bed9-a13c-4b81-ba5a-68f0afc36fc2" providerId="ADAL" clId="{B2C33CA7-2099-4CE8-8FB8-10E2168578AE}" dt="2023-09-06T11:00:13.275" v="2379" actId="478"/>
          <ac:picMkLst>
            <pc:docMk/>
            <pc:sldMk cId="247922254" sldId="258"/>
            <ac:picMk id="6" creationId="{38A949EC-49DE-AB59-417E-958BBB85F823}"/>
          </ac:picMkLst>
        </pc:picChg>
        <pc:picChg chg="add del mod">
          <ac:chgData name="Långstedt, Janina" userId="f0d6bed9-a13c-4b81-ba5a-68f0afc36fc2" providerId="ADAL" clId="{B2C33CA7-2099-4CE8-8FB8-10E2168578AE}" dt="2023-09-26T12:45:39.505" v="3125" actId="478"/>
          <ac:picMkLst>
            <pc:docMk/>
            <pc:sldMk cId="247922254" sldId="258"/>
            <ac:picMk id="6" creationId="{EDFCBF7C-C4E8-8E52-C97F-6B600CAA364D}"/>
          </ac:picMkLst>
        </pc:picChg>
        <pc:picChg chg="add mod">
          <ac:chgData name="Långstedt, Janina" userId="f0d6bed9-a13c-4b81-ba5a-68f0afc36fc2" providerId="ADAL" clId="{B2C33CA7-2099-4CE8-8FB8-10E2168578AE}" dt="2023-11-21T12:07:22.423" v="10295" actId="1076"/>
          <ac:picMkLst>
            <pc:docMk/>
            <pc:sldMk cId="247922254" sldId="258"/>
            <ac:picMk id="7" creationId="{133B3A5E-1DBC-6E09-9C6F-473D49285C2A}"/>
          </ac:picMkLst>
        </pc:picChg>
        <pc:picChg chg="mod">
          <ac:chgData name="Långstedt, Janina" userId="f0d6bed9-a13c-4b81-ba5a-68f0afc36fc2" providerId="ADAL" clId="{B2C33CA7-2099-4CE8-8FB8-10E2168578AE}" dt="2023-11-21T12:07:32.815" v="10297" actId="1076"/>
          <ac:picMkLst>
            <pc:docMk/>
            <pc:sldMk cId="247922254" sldId="258"/>
            <ac:picMk id="9" creationId="{4A06222F-AD1A-EC87-23B6-08779618105D}"/>
          </ac:picMkLst>
        </pc:picChg>
        <pc:picChg chg="del">
          <ac:chgData name="Långstedt, Janina" userId="f0d6bed9-a13c-4b81-ba5a-68f0afc36fc2" providerId="ADAL" clId="{B2C33CA7-2099-4CE8-8FB8-10E2168578AE}" dt="2023-09-06T09:35:31.219" v="292" actId="478"/>
          <ac:picMkLst>
            <pc:docMk/>
            <pc:sldMk cId="247922254" sldId="258"/>
            <ac:picMk id="11" creationId="{9D9297C3-E58F-BB04-4737-67BA56995F17}"/>
          </ac:picMkLst>
        </pc:picChg>
      </pc:sldChg>
      <pc:sldChg chg="addSp delSp modSp mod">
        <pc:chgData name="Långstedt, Janina" userId="f0d6bed9-a13c-4b81-ba5a-68f0afc36fc2" providerId="ADAL" clId="{B2C33CA7-2099-4CE8-8FB8-10E2168578AE}" dt="2023-11-27T08:37:08.654" v="10808" actId="20577"/>
        <pc:sldMkLst>
          <pc:docMk/>
          <pc:sldMk cId="2584377386" sldId="259"/>
        </pc:sldMkLst>
        <pc:spChg chg="mod">
          <ac:chgData name="Långstedt, Janina" userId="f0d6bed9-a13c-4b81-ba5a-68f0afc36fc2" providerId="ADAL" clId="{B2C33CA7-2099-4CE8-8FB8-10E2168578AE}" dt="2023-11-20T14:36:04.227" v="9969" actId="1076"/>
          <ac:spMkLst>
            <pc:docMk/>
            <pc:sldMk cId="2584377386" sldId="259"/>
            <ac:spMk id="4" creationId="{CFD32E09-0609-2E10-740D-E4F0E6C85751}"/>
          </ac:spMkLst>
        </pc:spChg>
        <pc:spChg chg="mod">
          <ac:chgData name="Långstedt, Janina" userId="f0d6bed9-a13c-4b81-ba5a-68f0afc36fc2" providerId="ADAL" clId="{B2C33CA7-2099-4CE8-8FB8-10E2168578AE}" dt="2023-11-27T08:37:08.654" v="10808" actId="20577"/>
          <ac:spMkLst>
            <pc:docMk/>
            <pc:sldMk cId="2584377386" sldId="259"/>
            <ac:spMk id="5" creationId="{ED97B9CF-A910-F319-8348-74EC1412F5BE}"/>
          </ac:spMkLst>
        </pc:spChg>
        <pc:spChg chg="del">
          <ac:chgData name="Långstedt, Janina" userId="f0d6bed9-a13c-4b81-ba5a-68f0afc36fc2" providerId="ADAL" clId="{B2C33CA7-2099-4CE8-8FB8-10E2168578AE}" dt="2023-09-06T09:32:26.190" v="117" actId="478"/>
          <ac:spMkLst>
            <pc:docMk/>
            <pc:sldMk cId="2584377386" sldId="259"/>
            <ac:spMk id="10" creationId="{92F5C5DD-E5FF-9505-5ECD-4AE9996BCDA4}"/>
          </ac:spMkLst>
        </pc:spChg>
        <pc:spChg chg="del">
          <ac:chgData name="Långstedt, Janina" userId="f0d6bed9-a13c-4b81-ba5a-68f0afc36fc2" providerId="ADAL" clId="{B2C33CA7-2099-4CE8-8FB8-10E2168578AE}" dt="2023-09-06T09:32:28.543" v="118" actId="478"/>
          <ac:spMkLst>
            <pc:docMk/>
            <pc:sldMk cId="2584377386" sldId="259"/>
            <ac:spMk id="11" creationId="{95F3CF6B-5061-01FC-48BA-BF0123BEEFE9}"/>
          </ac:spMkLst>
        </pc:spChg>
        <pc:spChg chg="mod">
          <ac:chgData name="Långstedt, Janina" userId="f0d6bed9-a13c-4b81-ba5a-68f0afc36fc2" providerId="ADAL" clId="{B2C33CA7-2099-4CE8-8FB8-10E2168578AE}" dt="2023-11-20T14:36:09.292" v="9970" actId="1076"/>
          <ac:spMkLst>
            <pc:docMk/>
            <pc:sldMk cId="2584377386" sldId="259"/>
            <ac:spMk id="14" creationId="{391290A2-572E-A76A-486C-57C945044282}"/>
          </ac:spMkLst>
        </pc:spChg>
        <pc:picChg chg="add mod">
          <ac:chgData name="Långstedt, Janina" userId="f0d6bed9-a13c-4b81-ba5a-68f0afc36fc2" providerId="ADAL" clId="{B2C33CA7-2099-4CE8-8FB8-10E2168578AE}" dt="2023-11-20T14:36:21.954" v="9972" actId="1076"/>
          <ac:picMkLst>
            <pc:docMk/>
            <pc:sldMk cId="2584377386" sldId="259"/>
            <ac:picMk id="3" creationId="{F83B28B6-7AD8-7266-569E-786CD8D123D9}"/>
          </ac:picMkLst>
        </pc:picChg>
        <pc:picChg chg="mod">
          <ac:chgData name="Långstedt, Janina" userId="f0d6bed9-a13c-4b81-ba5a-68f0afc36fc2" providerId="ADAL" clId="{B2C33CA7-2099-4CE8-8FB8-10E2168578AE}" dt="2023-11-20T14:33:02.405" v="9851" actId="1076"/>
          <ac:picMkLst>
            <pc:docMk/>
            <pc:sldMk cId="2584377386" sldId="259"/>
            <ac:picMk id="9" creationId="{4A06222F-AD1A-EC87-23B6-08779618105D}"/>
          </ac:picMkLst>
        </pc:picChg>
      </pc:sldChg>
      <pc:sldChg chg="addSp delSp modSp mod">
        <pc:chgData name="Långstedt, Janina" userId="f0d6bed9-a13c-4b81-ba5a-68f0afc36fc2" providerId="ADAL" clId="{B2C33CA7-2099-4CE8-8FB8-10E2168578AE}" dt="2023-12-06T18:36:12.200" v="11420" actId="20577"/>
        <pc:sldMkLst>
          <pc:docMk/>
          <pc:sldMk cId="4171720356" sldId="260"/>
        </pc:sldMkLst>
        <pc:spChg chg="add del mod">
          <ac:chgData name="Långstedt, Janina" userId="f0d6bed9-a13c-4b81-ba5a-68f0afc36fc2" providerId="ADAL" clId="{B2C33CA7-2099-4CE8-8FB8-10E2168578AE}" dt="2023-09-28T20:11:46.998" v="7315" actId="478"/>
          <ac:spMkLst>
            <pc:docMk/>
            <pc:sldMk cId="4171720356" sldId="260"/>
            <ac:spMk id="2" creationId="{F5C936F1-2EC7-8E06-A7DE-F5A0D8C754AC}"/>
          </ac:spMkLst>
        </pc:spChg>
        <pc:spChg chg="add del mod">
          <ac:chgData name="Långstedt, Janina" userId="f0d6bed9-a13c-4b81-ba5a-68f0afc36fc2" providerId="ADAL" clId="{B2C33CA7-2099-4CE8-8FB8-10E2168578AE}" dt="2023-12-06T18:36:12.200" v="11420" actId="20577"/>
          <ac:spMkLst>
            <pc:docMk/>
            <pc:sldMk cId="4171720356" sldId="260"/>
            <ac:spMk id="4" creationId="{6C0EDBEC-5A1E-660D-B148-11B61305C126}"/>
          </ac:spMkLst>
        </pc:spChg>
        <pc:spChg chg="del">
          <ac:chgData name="Långstedt, Janina" userId="f0d6bed9-a13c-4b81-ba5a-68f0afc36fc2" providerId="ADAL" clId="{B2C33CA7-2099-4CE8-8FB8-10E2168578AE}" dt="2023-09-06T09:33:46.648" v="182" actId="478"/>
          <ac:spMkLst>
            <pc:docMk/>
            <pc:sldMk cId="4171720356" sldId="260"/>
            <ac:spMk id="6" creationId="{0D1B3D68-26CD-BA24-C11C-82F71F256719}"/>
          </ac:spMkLst>
        </pc:spChg>
        <pc:spChg chg="mod">
          <ac:chgData name="Långstedt, Janina" userId="f0d6bed9-a13c-4b81-ba5a-68f0afc36fc2" providerId="ADAL" clId="{B2C33CA7-2099-4CE8-8FB8-10E2168578AE}" dt="2023-11-20T14:23:02.030" v="9365" actId="20577"/>
          <ac:spMkLst>
            <pc:docMk/>
            <pc:sldMk cId="4171720356" sldId="260"/>
            <ac:spMk id="8" creationId="{47EEB352-094F-F9B2-EE70-ED93136C1742}"/>
          </ac:spMkLst>
        </pc:spChg>
        <pc:spChg chg="add mod">
          <ac:chgData name="Långstedt, Janina" userId="f0d6bed9-a13c-4b81-ba5a-68f0afc36fc2" providerId="ADAL" clId="{B2C33CA7-2099-4CE8-8FB8-10E2168578AE}" dt="2023-09-28T20:12:12.652" v="7319" actId="1076"/>
          <ac:spMkLst>
            <pc:docMk/>
            <pc:sldMk cId="4171720356" sldId="260"/>
            <ac:spMk id="11" creationId="{3D28BB7B-C78E-1925-8ACF-70647691D2CB}"/>
          </ac:spMkLst>
        </pc:spChg>
        <pc:spChg chg="add del mod">
          <ac:chgData name="Långstedt, Janina" userId="f0d6bed9-a13c-4b81-ba5a-68f0afc36fc2" providerId="ADAL" clId="{B2C33CA7-2099-4CE8-8FB8-10E2168578AE}" dt="2023-09-26T13:30:58.131" v="4218" actId="478"/>
          <ac:spMkLst>
            <pc:docMk/>
            <pc:sldMk cId="4171720356" sldId="260"/>
            <ac:spMk id="12" creationId="{9F42AD0F-16E4-5B6D-7754-59B0D27E07EF}"/>
          </ac:spMkLst>
        </pc:spChg>
        <pc:spChg chg="mod">
          <ac:chgData name="Långstedt, Janina" userId="f0d6bed9-a13c-4b81-ba5a-68f0afc36fc2" providerId="ADAL" clId="{B2C33CA7-2099-4CE8-8FB8-10E2168578AE}" dt="2023-11-20T14:23:07.173" v="9366" actId="1076"/>
          <ac:spMkLst>
            <pc:docMk/>
            <pc:sldMk cId="4171720356" sldId="260"/>
            <ac:spMk id="13" creationId="{456A4D65-E6BE-BB6B-6CD8-312A2658FB66}"/>
          </ac:spMkLst>
        </pc:spChg>
        <pc:picChg chg="del">
          <ac:chgData name="Långstedt, Janina" userId="f0d6bed9-a13c-4b81-ba5a-68f0afc36fc2" providerId="ADAL" clId="{B2C33CA7-2099-4CE8-8FB8-10E2168578AE}" dt="2023-09-06T09:33:43.920" v="181" actId="478"/>
          <ac:picMkLst>
            <pc:docMk/>
            <pc:sldMk cId="4171720356" sldId="260"/>
            <ac:picMk id="2" creationId="{F7E4BCE9-B38D-0544-2F67-62732F864F30}"/>
          </ac:picMkLst>
        </pc:picChg>
        <pc:picChg chg="del">
          <ac:chgData name="Långstedt, Janina" userId="f0d6bed9-a13c-4b81-ba5a-68f0afc36fc2" providerId="ADAL" clId="{B2C33CA7-2099-4CE8-8FB8-10E2168578AE}" dt="2023-09-06T10:03:27.017" v="652" actId="478"/>
          <ac:picMkLst>
            <pc:docMk/>
            <pc:sldMk cId="4171720356" sldId="260"/>
            <ac:picMk id="3" creationId="{47A8429C-CC65-7124-03B6-B98C4F6A280F}"/>
          </ac:picMkLst>
        </pc:picChg>
        <pc:picChg chg="add mod">
          <ac:chgData name="Långstedt, Janina" userId="f0d6bed9-a13c-4b81-ba5a-68f0afc36fc2" providerId="ADAL" clId="{B2C33CA7-2099-4CE8-8FB8-10E2168578AE}" dt="2023-12-06T18:35:29.037" v="11393" actId="1076"/>
          <ac:picMkLst>
            <pc:docMk/>
            <pc:sldMk cId="4171720356" sldId="260"/>
            <ac:picMk id="3" creationId="{C494BCB1-3271-578E-963D-F1AF81C9CE7D}"/>
          </ac:picMkLst>
        </pc:picChg>
        <pc:picChg chg="add mod">
          <ac:chgData name="Långstedt, Janina" userId="f0d6bed9-a13c-4b81-ba5a-68f0afc36fc2" providerId="ADAL" clId="{B2C33CA7-2099-4CE8-8FB8-10E2168578AE}" dt="2023-12-06T18:35:33.022" v="11394" actId="14100"/>
          <ac:picMkLst>
            <pc:docMk/>
            <pc:sldMk cId="4171720356" sldId="260"/>
            <ac:picMk id="5" creationId="{6389C0EF-ACC0-8DED-CBB8-C1C75317940D}"/>
          </ac:picMkLst>
        </pc:picChg>
        <pc:picChg chg="add del mod">
          <ac:chgData name="Långstedt, Janina" userId="f0d6bed9-a13c-4b81-ba5a-68f0afc36fc2" providerId="ADAL" clId="{B2C33CA7-2099-4CE8-8FB8-10E2168578AE}" dt="2023-11-27T08:42:29.250" v="10860" actId="478"/>
          <ac:picMkLst>
            <pc:docMk/>
            <pc:sldMk cId="4171720356" sldId="260"/>
            <ac:picMk id="7" creationId="{963D9F7E-3F35-72E7-2892-7B0C4A9843AF}"/>
          </ac:picMkLst>
        </pc:picChg>
        <pc:picChg chg="mod">
          <ac:chgData name="Långstedt, Janina" userId="f0d6bed9-a13c-4b81-ba5a-68f0afc36fc2" providerId="ADAL" clId="{B2C33CA7-2099-4CE8-8FB8-10E2168578AE}" dt="2023-11-27T08:43:08.570" v="10881" actId="1076"/>
          <ac:picMkLst>
            <pc:docMk/>
            <pc:sldMk cId="4171720356" sldId="260"/>
            <ac:picMk id="9" creationId="{4A06222F-AD1A-EC87-23B6-08779618105D}"/>
          </ac:picMkLst>
        </pc:picChg>
        <pc:picChg chg="add del mod">
          <ac:chgData name="Långstedt, Janina" userId="f0d6bed9-a13c-4b81-ba5a-68f0afc36fc2" providerId="ADAL" clId="{B2C33CA7-2099-4CE8-8FB8-10E2168578AE}" dt="2023-11-27T08:43:09.156" v="10882"/>
          <ac:picMkLst>
            <pc:docMk/>
            <pc:sldMk cId="4171720356" sldId="260"/>
            <ac:picMk id="1026" creationId="{2EF2C383-CAA7-2267-9F19-1C434CD1272B}"/>
          </ac:picMkLst>
        </pc:picChg>
        <pc:cxnChg chg="del">
          <ac:chgData name="Långstedt, Janina" userId="f0d6bed9-a13c-4b81-ba5a-68f0afc36fc2" providerId="ADAL" clId="{B2C33CA7-2099-4CE8-8FB8-10E2168578AE}" dt="2023-09-06T10:03:48.375" v="658" actId="478"/>
          <ac:cxnSpMkLst>
            <pc:docMk/>
            <pc:sldMk cId="4171720356" sldId="260"/>
            <ac:cxnSpMk id="10" creationId="{F7DA782E-7740-212E-653A-676DF6A75953}"/>
          </ac:cxnSpMkLst>
        </pc:cxnChg>
      </pc:sldChg>
      <pc:sldChg chg="addSp delSp modSp mod">
        <pc:chgData name="Långstedt, Janina" userId="f0d6bed9-a13c-4b81-ba5a-68f0afc36fc2" providerId="ADAL" clId="{B2C33CA7-2099-4CE8-8FB8-10E2168578AE}" dt="2023-11-27T08:39:02.172" v="10827" actId="115"/>
        <pc:sldMkLst>
          <pc:docMk/>
          <pc:sldMk cId="3358720684" sldId="262"/>
        </pc:sldMkLst>
        <pc:spChg chg="add mod">
          <ac:chgData name="Långstedt, Janina" userId="f0d6bed9-a13c-4b81-ba5a-68f0afc36fc2" providerId="ADAL" clId="{B2C33CA7-2099-4CE8-8FB8-10E2168578AE}" dt="2023-09-06T09:46:33.698" v="614" actId="1076"/>
          <ac:spMkLst>
            <pc:docMk/>
            <pc:sldMk cId="3358720684" sldId="262"/>
            <ac:spMk id="2" creationId="{8A685B55-80C1-EB6A-BB27-0B4630369B42}"/>
          </ac:spMkLst>
        </pc:spChg>
        <pc:spChg chg="mod">
          <ac:chgData name="Långstedt, Janina" userId="f0d6bed9-a13c-4b81-ba5a-68f0afc36fc2" providerId="ADAL" clId="{B2C33CA7-2099-4CE8-8FB8-10E2168578AE}" dt="2023-09-26T12:23:16.648" v="2840" actId="6549"/>
          <ac:spMkLst>
            <pc:docMk/>
            <pc:sldMk cId="3358720684" sldId="262"/>
            <ac:spMk id="16" creationId="{915E0AAF-C3C6-80DE-024B-04486CAAD466}"/>
          </ac:spMkLst>
        </pc:spChg>
        <pc:spChg chg="mod">
          <ac:chgData name="Långstedt, Janina" userId="f0d6bed9-a13c-4b81-ba5a-68f0afc36fc2" providerId="ADAL" clId="{B2C33CA7-2099-4CE8-8FB8-10E2168578AE}" dt="2023-11-27T08:39:02.172" v="10827" actId="115"/>
          <ac:spMkLst>
            <pc:docMk/>
            <pc:sldMk cId="3358720684" sldId="262"/>
            <ac:spMk id="17" creationId="{3D9AD9F0-29A0-3C27-2F6F-818C8AA49B58}"/>
          </ac:spMkLst>
        </pc:spChg>
        <pc:spChg chg="mod">
          <ac:chgData name="Långstedt, Janina" userId="f0d6bed9-a13c-4b81-ba5a-68f0afc36fc2" providerId="ADAL" clId="{B2C33CA7-2099-4CE8-8FB8-10E2168578AE}" dt="2023-09-26T13:27:56.344" v="4209" actId="20577"/>
          <ac:spMkLst>
            <pc:docMk/>
            <pc:sldMk cId="3358720684" sldId="262"/>
            <ac:spMk id="19" creationId="{5DC42B7B-5CC8-01E3-9FE8-FB78C3846410}"/>
          </ac:spMkLst>
        </pc:spChg>
        <pc:picChg chg="del">
          <ac:chgData name="Långstedt, Janina" userId="f0d6bed9-a13c-4b81-ba5a-68f0afc36fc2" providerId="ADAL" clId="{B2C33CA7-2099-4CE8-8FB8-10E2168578AE}" dt="2023-09-06T09:31:59.481" v="114" actId="478"/>
          <ac:picMkLst>
            <pc:docMk/>
            <pc:sldMk cId="3358720684" sldId="262"/>
            <ac:picMk id="3" creationId="{1E89D805-254B-3BFC-505F-565645E9003B}"/>
          </ac:picMkLst>
        </pc:picChg>
        <pc:picChg chg="mod">
          <ac:chgData name="Långstedt, Janina" userId="f0d6bed9-a13c-4b81-ba5a-68f0afc36fc2" providerId="ADAL" clId="{B2C33CA7-2099-4CE8-8FB8-10E2168578AE}" dt="2023-10-23T08:09:08.394" v="8425" actId="208"/>
          <ac:picMkLst>
            <pc:docMk/>
            <pc:sldMk cId="3358720684" sldId="262"/>
            <ac:picMk id="9" creationId="{4A06222F-AD1A-EC87-23B6-08779618105D}"/>
          </ac:picMkLst>
        </pc:picChg>
        <pc:picChg chg="add mod">
          <ac:chgData name="Långstedt, Janina" userId="f0d6bed9-a13c-4b81-ba5a-68f0afc36fc2" providerId="ADAL" clId="{B2C33CA7-2099-4CE8-8FB8-10E2168578AE}" dt="2023-09-06T09:54:42.221" v="644" actId="1076"/>
          <ac:picMkLst>
            <pc:docMk/>
            <pc:sldMk cId="3358720684" sldId="262"/>
            <ac:picMk id="1026" creationId="{33A8F3C1-E015-BF44-63D7-E6A527409AF8}"/>
          </ac:picMkLst>
        </pc:picChg>
        <pc:cxnChg chg="add mod">
          <ac:chgData name="Långstedt, Janina" userId="f0d6bed9-a13c-4b81-ba5a-68f0afc36fc2" providerId="ADAL" clId="{B2C33CA7-2099-4CE8-8FB8-10E2168578AE}" dt="2023-09-06T09:54:50.252" v="646" actId="14100"/>
          <ac:cxnSpMkLst>
            <pc:docMk/>
            <pc:sldMk cId="3358720684" sldId="262"/>
            <ac:cxnSpMk id="5" creationId="{EBB3FDFB-D771-5637-6587-28D46D2F1C3A}"/>
          </ac:cxnSpMkLst>
        </pc:cxnChg>
      </pc:sldChg>
      <pc:sldChg chg="addSp delSp modSp add mod">
        <pc:chgData name="Långstedt, Janina" userId="f0d6bed9-a13c-4b81-ba5a-68f0afc36fc2" providerId="ADAL" clId="{B2C33CA7-2099-4CE8-8FB8-10E2168578AE}" dt="2023-11-22T09:44:40.029" v="10542" actId="113"/>
        <pc:sldMkLst>
          <pc:docMk/>
          <pc:sldMk cId="2137745450" sldId="263"/>
        </pc:sldMkLst>
        <pc:spChg chg="add mod">
          <ac:chgData name="Långstedt, Janina" userId="f0d6bed9-a13c-4b81-ba5a-68f0afc36fc2" providerId="ADAL" clId="{B2C33CA7-2099-4CE8-8FB8-10E2168578AE}" dt="2023-11-06T13:21:13.230" v="8857" actId="207"/>
          <ac:spMkLst>
            <pc:docMk/>
            <pc:sldMk cId="2137745450" sldId="263"/>
            <ac:spMk id="2" creationId="{29EE4CCB-7C27-24E7-A6A2-B28033A92CFA}"/>
          </ac:spMkLst>
        </pc:spChg>
        <pc:spChg chg="add mod">
          <ac:chgData name="Långstedt, Janina" userId="f0d6bed9-a13c-4b81-ba5a-68f0afc36fc2" providerId="ADAL" clId="{B2C33CA7-2099-4CE8-8FB8-10E2168578AE}" dt="2023-10-28T13:21:08.356" v="8708" actId="1076"/>
          <ac:spMkLst>
            <pc:docMk/>
            <pc:sldMk cId="2137745450" sldId="263"/>
            <ac:spMk id="3" creationId="{B363416A-B55E-2142-FA14-A563E66AC06A}"/>
          </ac:spMkLst>
        </pc:spChg>
        <pc:spChg chg="del mod">
          <ac:chgData name="Långstedt, Janina" userId="f0d6bed9-a13c-4b81-ba5a-68f0afc36fc2" providerId="ADAL" clId="{B2C33CA7-2099-4CE8-8FB8-10E2168578AE}" dt="2023-09-26T12:55:49.895" v="3527" actId="478"/>
          <ac:spMkLst>
            <pc:docMk/>
            <pc:sldMk cId="2137745450" sldId="263"/>
            <ac:spMk id="4" creationId="{6C0EDBEC-5A1E-660D-B148-11B61305C126}"/>
          </ac:spMkLst>
        </pc:spChg>
        <pc:spChg chg="add mod">
          <ac:chgData name="Långstedt, Janina" userId="f0d6bed9-a13c-4b81-ba5a-68f0afc36fc2" providerId="ADAL" clId="{B2C33CA7-2099-4CE8-8FB8-10E2168578AE}" dt="2023-11-22T09:44:40.029" v="10542" actId="113"/>
          <ac:spMkLst>
            <pc:docMk/>
            <pc:sldMk cId="2137745450" sldId="263"/>
            <ac:spMk id="5" creationId="{2825441C-1B72-B92A-2822-2BC5499A2FC2}"/>
          </ac:spMkLst>
        </pc:spChg>
        <pc:spChg chg="add mod">
          <ac:chgData name="Långstedt, Janina" userId="f0d6bed9-a13c-4b81-ba5a-68f0afc36fc2" providerId="ADAL" clId="{B2C33CA7-2099-4CE8-8FB8-10E2168578AE}" dt="2023-11-17T13:36:09.570" v="9081" actId="1076"/>
          <ac:spMkLst>
            <pc:docMk/>
            <pc:sldMk cId="2137745450" sldId="263"/>
            <ac:spMk id="6" creationId="{E1FF9365-39D6-4D38-4E55-F451F499082D}"/>
          </ac:spMkLst>
        </pc:spChg>
        <pc:spChg chg="del">
          <ac:chgData name="Långstedt, Janina" userId="f0d6bed9-a13c-4b81-ba5a-68f0afc36fc2" providerId="ADAL" clId="{B2C33CA7-2099-4CE8-8FB8-10E2168578AE}" dt="2023-09-26T12:55:54.135" v="3529" actId="478"/>
          <ac:spMkLst>
            <pc:docMk/>
            <pc:sldMk cId="2137745450" sldId="263"/>
            <ac:spMk id="8" creationId="{47EEB352-094F-F9B2-EE70-ED93136C1742}"/>
          </ac:spMkLst>
        </pc:spChg>
        <pc:spChg chg="add mod">
          <ac:chgData name="Långstedt, Janina" userId="f0d6bed9-a13c-4b81-ba5a-68f0afc36fc2" providerId="ADAL" clId="{B2C33CA7-2099-4CE8-8FB8-10E2168578AE}" dt="2023-11-17T07:56:21.818" v="9040" actId="1076"/>
          <ac:spMkLst>
            <pc:docMk/>
            <pc:sldMk cId="2137745450" sldId="263"/>
            <ac:spMk id="10" creationId="{40BCAECE-2BE4-FCF2-08C7-815075F7128E}"/>
          </ac:spMkLst>
        </pc:spChg>
        <pc:spChg chg="del">
          <ac:chgData name="Långstedt, Janina" userId="f0d6bed9-a13c-4b81-ba5a-68f0afc36fc2" providerId="ADAL" clId="{B2C33CA7-2099-4CE8-8FB8-10E2168578AE}" dt="2023-09-26T12:55:59.146" v="3531" actId="478"/>
          <ac:spMkLst>
            <pc:docMk/>
            <pc:sldMk cId="2137745450" sldId="263"/>
            <ac:spMk id="11" creationId="{3D28BB7B-C78E-1925-8ACF-70647691D2CB}"/>
          </ac:spMkLst>
        </pc:spChg>
        <pc:spChg chg="del">
          <ac:chgData name="Långstedt, Janina" userId="f0d6bed9-a13c-4b81-ba5a-68f0afc36fc2" providerId="ADAL" clId="{B2C33CA7-2099-4CE8-8FB8-10E2168578AE}" dt="2023-09-26T12:56:02.494" v="3532" actId="478"/>
          <ac:spMkLst>
            <pc:docMk/>
            <pc:sldMk cId="2137745450" sldId="263"/>
            <ac:spMk id="12" creationId="{9F42AD0F-16E4-5B6D-7754-59B0D27E07EF}"/>
          </ac:spMkLst>
        </pc:spChg>
        <pc:spChg chg="del">
          <ac:chgData name="Långstedt, Janina" userId="f0d6bed9-a13c-4b81-ba5a-68f0afc36fc2" providerId="ADAL" clId="{B2C33CA7-2099-4CE8-8FB8-10E2168578AE}" dt="2023-09-26T12:55:56.783" v="3530" actId="478"/>
          <ac:spMkLst>
            <pc:docMk/>
            <pc:sldMk cId="2137745450" sldId="263"/>
            <ac:spMk id="13" creationId="{456A4D65-E6BE-BB6B-6CD8-312A2658FB66}"/>
          </ac:spMkLst>
        </pc:spChg>
        <pc:spChg chg="add del">
          <ac:chgData name="Långstedt, Janina" userId="f0d6bed9-a13c-4b81-ba5a-68f0afc36fc2" providerId="ADAL" clId="{B2C33CA7-2099-4CE8-8FB8-10E2168578AE}" dt="2023-09-26T13:16:44.556" v="3975" actId="478"/>
          <ac:spMkLst>
            <pc:docMk/>
            <pc:sldMk cId="2137745450" sldId="263"/>
            <ac:spMk id="15" creationId="{708C2286-0FC3-09F6-8C6A-A31595EA4E94}"/>
          </ac:spMkLst>
        </pc:spChg>
        <pc:spChg chg="add mod">
          <ac:chgData name="Långstedt, Janina" userId="f0d6bed9-a13c-4b81-ba5a-68f0afc36fc2" providerId="ADAL" clId="{B2C33CA7-2099-4CE8-8FB8-10E2168578AE}" dt="2023-11-06T13:21:26.325" v="8861" actId="207"/>
          <ac:spMkLst>
            <pc:docMk/>
            <pc:sldMk cId="2137745450" sldId="263"/>
            <ac:spMk id="16" creationId="{00520C18-D319-44D7-D3BA-EEB0D67053A8}"/>
          </ac:spMkLst>
        </pc:spChg>
        <pc:spChg chg="add mod">
          <ac:chgData name="Långstedt, Janina" userId="f0d6bed9-a13c-4b81-ba5a-68f0afc36fc2" providerId="ADAL" clId="{B2C33CA7-2099-4CE8-8FB8-10E2168578AE}" dt="2023-10-28T13:19:04.790" v="8615" actId="14100"/>
          <ac:spMkLst>
            <pc:docMk/>
            <pc:sldMk cId="2137745450" sldId="263"/>
            <ac:spMk id="17" creationId="{A4FFCE2C-081C-7857-17AD-36AAC088CA0A}"/>
          </ac:spMkLst>
        </pc:spChg>
        <pc:spChg chg="add del mod">
          <ac:chgData name="Långstedt, Janina" userId="f0d6bed9-a13c-4b81-ba5a-68f0afc36fc2" providerId="ADAL" clId="{B2C33CA7-2099-4CE8-8FB8-10E2168578AE}" dt="2023-09-26T13:25:11.109" v="4184" actId="478"/>
          <ac:spMkLst>
            <pc:docMk/>
            <pc:sldMk cId="2137745450" sldId="263"/>
            <ac:spMk id="18" creationId="{D21EA302-88EA-12AB-0CBA-C596A172CE4C}"/>
          </ac:spMkLst>
        </pc:spChg>
        <pc:picChg chg="del">
          <ac:chgData name="Långstedt, Janina" userId="f0d6bed9-a13c-4b81-ba5a-68f0afc36fc2" providerId="ADAL" clId="{B2C33CA7-2099-4CE8-8FB8-10E2168578AE}" dt="2023-09-26T12:55:51.931" v="3528" actId="478"/>
          <ac:picMkLst>
            <pc:docMk/>
            <pc:sldMk cId="2137745450" sldId="263"/>
            <ac:picMk id="7" creationId="{963D9F7E-3F35-72E7-2892-7B0C4A9843AF}"/>
          </ac:picMkLst>
        </pc:picChg>
        <pc:picChg chg="mod">
          <ac:chgData name="Långstedt, Janina" userId="f0d6bed9-a13c-4b81-ba5a-68f0afc36fc2" providerId="ADAL" clId="{B2C33CA7-2099-4CE8-8FB8-10E2168578AE}" dt="2023-10-28T13:21:04.474" v="8707" actId="1076"/>
          <ac:picMkLst>
            <pc:docMk/>
            <pc:sldMk cId="2137745450" sldId="263"/>
            <ac:picMk id="9" creationId="{4A06222F-AD1A-EC87-23B6-08779618105D}"/>
          </ac:picMkLst>
        </pc:picChg>
      </pc:sldChg>
      <pc:sldChg chg="addSp del mod">
        <pc:chgData name="Långstedt, Janina" userId="f0d6bed9-a13c-4b81-ba5a-68f0afc36fc2" providerId="ADAL" clId="{B2C33CA7-2099-4CE8-8FB8-10E2168578AE}" dt="2023-09-06T09:35:17.266" v="291" actId="2696"/>
        <pc:sldMkLst>
          <pc:docMk/>
          <pc:sldMk cId="2321191526" sldId="263"/>
        </pc:sldMkLst>
        <pc:picChg chg="add">
          <ac:chgData name="Långstedt, Janina" userId="f0d6bed9-a13c-4b81-ba5a-68f0afc36fc2" providerId="ADAL" clId="{B2C33CA7-2099-4CE8-8FB8-10E2168578AE}" dt="2023-09-06T09:35:12.724" v="290" actId="22"/>
          <ac:picMkLst>
            <pc:docMk/>
            <pc:sldMk cId="2321191526" sldId="263"/>
            <ac:picMk id="3" creationId="{FE1BF31D-4A8B-395A-8A8C-0827791E333C}"/>
          </ac:picMkLst>
        </pc:picChg>
      </pc:sldChg>
      <pc:sldChg chg="addSp delSp modSp add mod">
        <pc:chgData name="Långstedt, Janina" userId="f0d6bed9-a13c-4b81-ba5a-68f0afc36fc2" providerId="ADAL" clId="{B2C33CA7-2099-4CE8-8FB8-10E2168578AE}" dt="2023-11-27T08:39:10.892" v="10828" actId="20577"/>
        <pc:sldMkLst>
          <pc:docMk/>
          <pc:sldMk cId="617434103" sldId="264"/>
        </pc:sldMkLst>
        <pc:spChg chg="mod">
          <ac:chgData name="Långstedt, Janina" userId="f0d6bed9-a13c-4b81-ba5a-68f0afc36fc2" providerId="ADAL" clId="{B2C33CA7-2099-4CE8-8FB8-10E2168578AE}" dt="2023-11-27T08:39:10.892" v="10828" actId="20577"/>
          <ac:spMkLst>
            <pc:docMk/>
            <pc:sldMk cId="617434103" sldId="264"/>
            <ac:spMk id="2" creationId="{29EE4CCB-7C27-24E7-A6A2-B28033A92CFA}"/>
          </ac:spMkLst>
        </pc:spChg>
        <pc:spChg chg="mod">
          <ac:chgData name="Långstedt, Janina" userId="f0d6bed9-a13c-4b81-ba5a-68f0afc36fc2" providerId="ADAL" clId="{B2C33CA7-2099-4CE8-8FB8-10E2168578AE}" dt="2023-11-22T12:43:21.164" v="10788" actId="1076"/>
          <ac:spMkLst>
            <pc:docMk/>
            <pc:sldMk cId="617434103" sldId="264"/>
            <ac:spMk id="3" creationId="{B363416A-B55E-2142-FA14-A563E66AC06A}"/>
          </ac:spMkLst>
        </pc:spChg>
        <pc:spChg chg="add del mod">
          <ac:chgData name="Långstedt, Janina" userId="f0d6bed9-a13c-4b81-ba5a-68f0afc36fc2" providerId="ADAL" clId="{B2C33CA7-2099-4CE8-8FB8-10E2168578AE}" dt="2023-11-22T12:43:25.509" v="10798"/>
          <ac:spMkLst>
            <pc:docMk/>
            <pc:sldMk cId="617434103" sldId="264"/>
            <ac:spMk id="4" creationId="{467848D0-9F30-DCB9-F821-4A686A2A0D78}"/>
          </ac:spMkLst>
        </pc:spChg>
        <pc:spChg chg="add del mod">
          <ac:chgData name="Långstedt, Janina" userId="f0d6bed9-a13c-4b81-ba5a-68f0afc36fc2" providerId="ADAL" clId="{B2C33CA7-2099-4CE8-8FB8-10E2168578AE}" dt="2023-11-20T14:28:54.887" v="9414" actId="478"/>
          <ac:spMkLst>
            <pc:docMk/>
            <pc:sldMk cId="617434103" sldId="264"/>
            <ac:spMk id="4" creationId="{997599F5-84AD-26A2-BD74-DB7D60FAD7E7}"/>
          </ac:spMkLst>
        </pc:spChg>
        <pc:spChg chg="del">
          <ac:chgData name="Långstedt, Janina" userId="f0d6bed9-a13c-4b81-ba5a-68f0afc36fc2" providerId="ADAL" clId="{B2C33CA7-2099-4CE8-8FB8-10E2168578AE}" dt="2023-09-29T08:49:48.746" v="7424" actId="478"/>
          <ac:spMkLst>
            <pc:docMk/>
            <pc:sldMk cId="617434103" sldId="264"/>
            <ac:spMk id="5" creationId="{2825441C-1B72-B92A-2822-2BC5499A2FC2}"/>
          </ac:spMkLst>
        </pc:spChg>
        <pc:spChg chg="del mod">
          <ac:chgData name="Långstedt, Janina" userId="f0d6bed9-a13c-4b81-ba5a-68f0afc36fc2" providerId="ADAL" clId="{B2C33CA7-2099-4CE8-8FB8-10E2168578AE}" dt="2023-09-29T08:49:41.187" v="7421" actId="478"/>
          <ac:spMkLst>
            <pc:docMk/>
            <pc:sldMk cId="617434103" sldId="264"/>
            <ac:spMk id="6" creationId="{E1FF9365-39D6-4D38-4E55-F451F499082D}"/>
          </ac:spMkLst>
        </pc:spChg>
        <pc:spChg chg="del">
          <ac:chgData name="Långstedt, Janina" userId="f0d6bed9-a13c-4b81-ba5a-68f0afc36fc2" providerId="ADAL" clId="{B2C33CA7-2099-4CE8-8FB8-10E2168578AE}" dt="2023-09-29T08:49:44.186" v="7422" actId="478"/>
          <ac:spMkLst>
            <pc:docMk/>
            <pc:sldMk cId="617434103" sldId="264"/>
            <ac:spMk id="10" creationId="{40BCAECE-2BE4-FCF2-08C7-815075F7128E}"/>
          </ac:spMkLst>
        </pc:spChg>
        <pc:spChg chg="del">
          <ac:chgData name="Långstedt, Janina" userId="f0d6bed9-a13c-4b81-ba5a-68f0afc36fc2" providerId="ADAL" clId="{B2C33CA7-2099-4CE8-8FB8-10E2168578AE}" dt="2023-09-29T08:49:46.472" v="7423" actId="478"/>
          <ac:spMkLst>
            <pc:docMk/>
            <pc:sldMk cId="617434103" sldId="264"/>
            <ac:spMk id="16" creationId="{00520C18-D319-44D7-D3BA-EEB0D67053A8}"/>
          </ac:spMkLst>
        </pc:spChg>
        <pc:spChg chg="del">
          <ac:chgData name="Långstedt, Janina" userId="f0d6bed9-a13c-4b81-ba5a-68f0afc36fc2" providerId="ADAL" clId="{B2C33CA7-2099-4CE8-8FB8-10E2168578AE}" dt="2023-09-29T08:49:50.636" v="7425" actId="478"/>
          <ac:spMkLst>
            <pc:docMk/>
            <pc:sldMk cId="617434103" sldId="264"/>
            <ac:spMk id="17" creationId="{A4FFCE2C-081C-7857-17AD-36AAC088CA0A}"/>
          </ac:spMkLst>
        </pc:spChg>
        <pc:picChg chg="mod">
          <ac:chgData name="Långstedt, Janina" userId="f0d6bed9-a13c-4b81-ba5a-68f0afc36fc2" providerId="ADAL" clId="{B2C33CA7-2099-4CE8-8FB8-10E2168578AE}" dt="2023-11-20T14:28:38.521" v="9406" actId="1076"/>
          <ac:picMkLst>
            <pc:docMk/>
            <pc:sldMk cId="617434103" sldId="264"/>
            <ac:picMk id="9" creationId="{4A06222F-AD1A-EC87-23B6-08779618105D}"/>
          </ac:picMkLst>
        </pc:picChg>
      </pc:sldChg>
      <pc:sldChg chg="new del">
        <pc:chgData name="Långstedt, Janina" userId="f0d6bed9-a13c-4b81-ba5a-68f0afc36fc2" providerId="ADAL" clId="{B2C33CA7-2099-4CE8-8FB8-10E2168578AE}" dt="2023-09-29T08:49:29.645" v="7418" actId="680"/>
        <pc:sldMkLst>
          <pc:docMk/>
          <pc:sldMk cId="2259985626" sldId="264"/>
        </pc:sldMkLst>
      </pc:sldChg>
    </pc:docChg>
  </pc:docChgLst>
  <pc:docChgLst>
    <pc:chgData name="Långstedt, Janina" userId="f0d6bed9-a13c-4b81-ba5a-68f0afc36fc2" providerId="ADAL" clId="{50F19524-48A6-4496-AE20-23D0B63DAADC}"/>
    <pc:docChg chg="custSel delSld modSld">
      <pc:chgData name="Långstedt, Janina" userId="f0d6bed9-a13c-4b81-ba5a-68f0afc36fc2" providerId="ADAL" clId="{50F19524-48A6-4496-AE20-23D0B63DAADC}" dt="2024-01-02T11:11:02.100" v="455" actId="1076"/>
      <pc:docMkLst>
        <pc:docMk/>
      </pc:docMkLst>
      <pc:sldChg chg="modSp mod">
        <pc:chgData name="Långstedt, Janina" userId="f0d6bed9-a13c-4b81-ba5a-68f0afc36fc2" providerId="ADAL" clId="{50F19524-48A6-4496-AE20-23D0B63DAADC}" dt="2024-01-02T11:11:02.100" v="455" actId="1076"/>
        <pc:sldMkLst>
          <pc:docMk/>
          <pc:sldMk cId="3331978931" sldId="257"/>
        </pc:sldMkLst>
        <pc:spChg chg="mod">
          <ac:chgData name="Långstedt, Janina" userId="f0d6bed9-a13c-4b81-ba5a-68f0afc36fc2" providerId="ADAL" clId="{50F19524-48A6-4496-AE20-23D0B63DAADC}" dt="2024-01-02T11:11:02.100" v="455" actId="1076"/>
          <ac:spMkLst>
            <pc:docMk/>
            <pc:sldMk cId="3331978931" sldId="257"/>
            <ac:spMk id="6" creationId="{D8D688D4-7A4C-9BA2-084A-49934963A687}"/>
          </ac:spMkLst>
        </pc:spChg>
      </pc:sldChg>
      <pc:sldChg chg="modSp mod">
        <pc:chgData name="Långstedt, Janina" userId="f0d6bed9-a13c-4b81-ba5a-68f0afc36fc2" providerId="ADAL" clId="{50F19524-48A6-4496-AE20-23D0B63DAADC}" dt="2024-01-02T10:58:47.947" v="28" actId="20577"/>
        <pc:sldMkLst>
          <pc:docMk/>
          <pc:sldMk cId="247922254" sldId="258"/>
        </pc:sldMkLst>
        <pc:spChg chg="mod">
          <ac:chgData name="Långstedt, Janina" userId="f0d6bed9-a13c-4b81-ba5a-68f0afc36fc2" providerId="ADAL" clId="{50F19524-48A6-4496-AE20-23D0B63DAADC}" dt="2024-01-02T10:58:47.947" v="28" actId="20577"/>
          <ac:spMkLst>
            <pc:docMk/>
            <pc:sldMk cId="247922254" sldId="258"/>
            <ac:spMk id="3" creationId="{65C35D0F-7CCA-4555-A2FC-839CD320CBCB}"/>
          </ac:spMkLst>
        </pc:spChg>
      </pc:sldChg>
      <pc:sldChg chg="modSp mod">
        <pc:chgData name="Långstedt, Janina" userId="f0d6bed9-a13c-4b81-ba5a-68f0afc36fc2" providerId="ADAL" clId="{50F19524-48A6-4496-AE20-23D0B63DAADC}" dt="2024-01-02T11:09:47.818" v="434" actId="20577"/>
        <pc:sldMkLst>
          <pc:docMk/>
          <pc:sldMk cId="2584377386" sldId="259"/>
        </pc:sldMkLst>
        <pc:spChg chg="mod">
          <ac:chgData name="Långstedt, Janina" userId="f0d6bed9-a13c-4b81-ba5a-68f0afc36fc2" providerId="ADAL" clId="{50F19524-48A6-4496-AE20-23D0B63DAADC}" dt="2024-01-02T11:09:47.818" v="434" actId="20577"/>
          <ac:spMkLst>
            <pc:docMk/>
            <pc:sldMk cId="2584377386" sldId="259"/>
            <ac:spMk id="4" creationId="{CFD32E09-0609-2E10-740D-E4F0E6C85751}"/>
          </ac:spMkLst>
        </pc:spChg>
        <pc:spChg chg="mod">
          <ac:chgData name="Långstedt, Janina" userId="f0d6bed9-a13c-4b81-ba5a-68f0afc36fc2" providerId="ADAL" clId="{50F19524-48A6-4496-AE20-23D0B63DAADC}" dt="2024-01-02T11:00:29.894" v="61" actId="1076"/>
          <ac:spMkLst>
            <pc:docMk/>
            <pc:sldMk cId="2584377386" sldId="259"/>
            <ac:spMk id="5" creationId="{ED97B9CF-A910-F319-8348-74EC1412F5BE}"/>
          </ac:spMkLst>
        </pc:spChg>
        <pc:spChg chg="mod">
          <ac:chgData name="Långstedt, Janina" userId="f0d6bed9-a13c-4b81-ba5a-68f0afc36fc2" providerId="ADAL" clId="{50F19524-48A6-4496-AE20-23D0B63DAADC}" dt="2024-01-02T11:00:32.573" v="62" actId="1076"/>
          <ac:spMkLst>
            <pc:docMk/>
            <pc:sldMk cId="2584377386" sldId="259"/>
            <ac:spMk id="14" creationId="{391290A2-572E-A76A-486C-57C945044282}"/>
          </ac:spMkLst>
        </pc:spChg>
      </pc:sldChg>
      <pc:sldChg chg="modSp mod">
        <pc:chgData name="Långstedt, Janina" userId="f0d6bed9-a13c-4b81-ba5a-68f0afc36fc2" providerId="ADAL" clId="{50F19524-48A6-4496-AE20-23D0B63DAADC}" dt="2024-01-02T11:06:21.292" v="329" actId="20577"/>
        <pc:sldMkLst>
          <pc:docMk/>
          <pc:sldMk cId="4171720356" sldId="260"/>
        </pc:sldMkLst>
        <pc:spChg chg="mod">
          <ac:chgData name="Långstedt, Janina" userId="f0d6bed9-a13c-4b81-ba5a-68f0afc36fc2" providerId="ADAL" clId="{50F19524-48A6-4496-AE20-23D0B63DAADC}" dt="2024-01-02T11:06:21.292" v="329" actId="20577"/>
          <ac:spMkLst>
            <pc:docMk/>
            <pc:sldMk cId="4171720356" sldId="260"/>
            <ac:spMk id="4" creationId="{6C0EDBEC-5A1E-660D-B148-11B61305C126}"/>
          </ac:spMkLst>
        </pc:spChg>
        <pc:spChg chg="mod">
          <ac:chgData name="Långstedt, Janina" userId="f0d6bed9-a13c-4b81-ba5a-68f0afc36fc2" providerId="ADAL" clId="{50F19524-48A6-4496-AE20-23D0B63DAADC}" dt="2024-01-02T11:05:56.405" v="327" actId="1076"/>
          <ac:spMkLst>
            <pc:docMk/>
            <pc:sldMk cId="4171720356" sldId="260"/>
            <ac:spMk id="11" creationId="{3D28BB7B-C78E-1925-8ACF-70647691D2CB}"/>
          </ac:spMkLst>
        </pc:spChg>
        <pc:spChg chg="mod">
          <ac:chgData name="Långstedt, Janina" userId="f0d6bed9-a13c-4b81-ba5a-68f0afc36fc2" providerId="ADAL" clId="{50F19524-48A6-4496-AE20-23D0B63DAADC}" dt="2024-01-02T11:05:50.175" v="326"/>
          <ac:spMkLst>
            <pc:docMk/>
            <pc:sldMk cId="4171720356" sldId="260"/>
            <ac:spMk id="13" creationId="{456A4D65-E6BE-BB6B-6CD8-312A2658FB66}"/>
          </ac:spMkLst>
        </pc:spChg>
      </pc:sldChg>
      <pc:sldChg chg="modSp mod">
        <pc:chgData name="Långstedt, Janina" userId="f0d6bed9-a13c-4b81-ba5a-68f0afc36fc2" providerId="ADAL" clId="{50F19524-48A6-4496-AE20-23D0B63DAADC}" dt="2024-01-02T11:10:07.272" v="444" actId="20577"/>
        <pc:sldMkLst>
          <pc:docMk/>
          <pc:sldMk cId="2137745450" sldId="263"/>
        </pc:sldMkLst>
        <pc:spChg chg="mod">
          <ac:chgData name="Långstedt, Janina" userId="f0d6bed9-a13c-4b81-ba5a-68f0afc36fc2" providerId="ADAL" clId="{50F19524-48A6-4496-AE20-23D0B63DAADC}" dt="2024-01-02T11:07:17.205" v="336" actId="20577"/>
          <ac:spMkLst>
            <pc:docMk/>
            <pc:sldMk cId="2137745450" sldId="263"/>
            <ac:spMk id="2" creationId="{29EE4CCB-7C27-24E7-A6A2-B28033A92CFA}"/>
          </ac:spMkLst>
        </pc:spChg>
        <pc:spChg chg="mod">
          <ac:chgData name="Långstedt, Janina" userId="f0d6bed9-a13c-4b81-ba5a-68f0afc36fc2" providerId="ADAL" clId="{50F19524-48A6-4496-AE20-23D0B63DAADC}" dt="2024-01-02T11:08:08.222" v="382" actId="6549"/>
          <ac:spMkLst>
            <pc:docMk/>
            <pc:sldMk cId="2137745450" sldId="263"/>
            <ac:spMk id="5" creationId="{2825441C-1B72-B92A-2822-2BC5499A2FC2}"/>
          </ac:spMkLst>
        </pc:spChg>
        <pc:spChg chg="mod">
          <ac:chgData name="Långstedt, Janina" userId="f0d6bed9-a13c-4b81-ba5a-68f0afc36fc2" providerId="ADAL" clId="{50F19524-48A6-4496-AE20-23D0B63DAADC}" dt="2024-01-02T11:08:25.688" v="387" actId="6549"/>
          <ac:spMkLst>
            <pc:docMk/>
            <pc:sldMk cId="2137745450" sldId="263"/>
            <ac:spMk id="6" creationId="{E1FF9365-39D6-4D38-4E55-F451F499082D}"/>
          </ac:spMkLst>
        </pc:spChg>
        <pc:spChg chg="mod">
          <ac:chgData name="Långstedt, Janina" userId="f0d6bed9-a13c-4b81-ba5a-68f0afc36fc2" providerId="ADAL" clId="{50F19524-48A6-4496-AE20-23D0B63DAADC}" dt="2024-01-02T11:08:39.193" v="391" actId="6549"/>
          <ac:spMkLst>
            <pc:docMk/>
            <pc:sldMk cId="2137745450" sldId="263"/>
            <ac:spMk id="10" creationId="{40BCAECE-2BE4-FCF2-08C7-815075F7128E}"/>
          </ac:spMkLst>
        </pc:spChg>
        <pc:spChg chg="mod">
          <ac:chgData name="Långstedt, Janina" userId="f0d6bed9-a13c-4b81-ba5a-68f0afc36fc2" providerId="ADAL" clId="{50F19524-48A6-4496-AE20-23D0B63DAADC}" dt="2024-01-02T11:10:07.272" v="444" actId="20577"/>
          <ac:spMkLst>
            <pc:docMk/>
            <pc:sldMk cId="2137745450" sldId="263"/>
            <ac:spMk id="16" creationId="{00520C18-D319-44D7-D3BA-EEB0D67053A8}"/>
          </ac:spMkLst>
        </pc:spChg>
      </pc:sldChg>
      <pc:sldChg chg="del">
        <pc:chgData name="Långstedt, Janina" userId="f0d6bed9-a13c-4b81-ba5a-68f0afc36fc2" providerId="ADAL" clId="{50F19524-48A6-4496-AE20-23D0B63DAADC}" dt="2024-01-02T11:10:20.682" v="445" actId="47"/>
        <pc:sldMkLst>
          <pc:docMk/>
          <pc:sldMk cId="617434103" sldId="2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FC70C-87FE-4BE1-8724-9E449E035205}" type="datetimeFigureOut">
              <a:rPr lang="sv-SE" smtClean="0"/>
              <a:t>2024-01-02</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3030A1-F011-4B78-9D24-AF2A66FEFA7E}" type="slidenum">
              <a:rPr lang="sv-SE" smtClean="0"/>
              <a:t>‹#›</a:t>
            </a:fld>
            <a:endParaRPr lang="sv-SE"/>
          </a:p>
        </p:txBody>
      </p:sp>
    </p:spTree>
    <p:extLst>
      <p:ext uri="{BB962C8B-B14F-4D97-AF65-F5344CB8AC3E}">
        <p14:creationId xmlns:p14="http://schemas.microsoft.com/office/powerpoint/2010/main" val="2649756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7E3030A1-F011-4B78-9D24-AF2A66FEFA7E}" type="slidenum">
              <a:rPr lang="sv-SE" smtClean="0"/>
              <a:t>2</a:t>
            </a:fld>
            <a:endParaRPr lang="sv-SE"/>
          </a:p>
        </p:txBody>
      </p:sp>
    </p:spTree>
    <p:extLst>
      <p:ext uri="{BB962C8B-B14F-4D97-AF65-F5344CB8AC3E}">
        <p14:creationId xmlns:p14="http://schemas.microsoft.com/office/powerpoint/2010/main" val="364969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6CE2-133D-CE53-BBC2-53C4D83805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A18C2E16-D42B-7815-7A70-9C0AA5A5C6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8D836673-1E26-7291-F72A-7949A662BD7A}"/>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5" name="Footer Placeholder 4">
            <a:extLst>
              <a:ext uri="{FF2B5EF4-FFF2-40B4-BE49-F238E27FC236}">
                <a16:creationId xmlns:a16="http://schemas.microsoft.com/office/drawing/2014/main" id="{1876D9CD-C266-96CC-8D75-A1366E9CC89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4AE9FAD-9C4B-422D-29C9-F51425E067D8}"/>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4014392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BD3C2-4D0B-4C5C-A09D-ACF73D3ED2E9}"/>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BABED62C-35AE-6EED-453A-E1305305D5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0BA13D01-E8CD-CD28-C8C0-981B7FAD23E0}"/>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5" name="Footer Placeholder 4">
            <a:extLst>
              <a:ext uri="{FF2B5EF4-FFF2-40B4-BE49-F238E27FC236}">
                <a16:creationId xmlns:a16="http://schemas.microsoft.com/office/drawing/2014/main" id="{27012503-DAA9-BA22-2B5D-555A5B57FD20}"/>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8FE83CCE-A264-5BA3-535E-F8816DDCAD64}"/>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162491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391ED5-0073-43A8-552F-AF9A91069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04FD4F56-6755-6D83-AD74-A2D3BE240B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2861EF8-D6A9-619C-6A4B-20CE2E2910DF}"/>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5" name="Footer Placeholder 4">
            <a:extLst>
              <a:ext uri="{FF2B5EF4-FFF2-40B4-BE49-F238E27FC236}">
                <a16:creationId xmlns:a16="http://schemas.microsoft.com/office/drawing/2014/main" id="{0B311C34-10BE-1FAE-FC48-C165890924B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BF857EE-8312-1A66-D22E-F13B089EF5F7}"/>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919758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7240-51A9-FB82-31A3-EB15316E2DC4}"/>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9AFFB10E-04D7-833B-4B5B-95421CC06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8D695E6-0771-C709-8B67-825C94F3C08F}"/>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5" name="Footer Placeholder 4">
            <a:extLst>
              <a:ext uri="{FF2B5EF4-FFF2-40B4-BE49-F238E27FC236}">
                <a16:creationId xmlns:a16="http://schemas.microsoft.com/office/drawing/2014/main" id="{D46FAE22-78E9-D6D0-A3A6-F0056440A10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01B1970-9B38-CCF3-9869-F9A33778D0C4}"/>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8741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9C709-7FDB-11FF-FF93-A5FC204395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D13B4ED2-782C-32CA-40A6-97BAD8DAD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1519C2-EC3C-6C5C-EF36-C801FB88520A}"/>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5" name="Footer Placeholder 4">
            <a:extLst>
              <a:ext uri="{FF2B5EF4-FFF2-40B4-BE49-F238E27FC236}">
                <a16:creationId xmlns:a16="http://schemas.microsoft.com/office/drawing/2014/main" id="{E8604D66-8572-8A0C-3CA9-43D5E7696B93}"/>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027948B1-3913-CAF1-66AD-0D215CA6F736}"/>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46733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58EE-A24A-4A08-F18F-A622F4BED87A}"/>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141B526C-70FB-C951-BBCC-BC7BBA8AFC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19D3DDC5-C817-4CF3-F0CC-2BA0134D0E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828996C0-B583-30B2-73E2-383CC66179E5}"/>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6" name="Footer Placeholder 5">
            <a:extLst>
              <a:ext uri="{FF2B5EF4-FFF2-40B4-BE49-F238E27FC236}">
                <a16:creationId xmlns:a16="http://schemas.microsoft.com/office/drawing/2014/main" id="{F632AB38-CE31-332D-1A96-E7023FFD5377}"/>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F7786838-CBE6-02D8-C257-87FC0C4DB023}"/>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270656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E44C-85C9-AA72-A26E-FECB948250ED}"/>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70B4F7D9-11A1-D701-4084-E800B3B84C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904F0-EE90-0EAE-BAFA-EE5C355FD4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4F423ECB-CE8D-62A1-7F0A-F146C13022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1FE8F2-15D6-733A-94C3-B14BE193B0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F4BFCA3C-EEC7-5647-1261-AE799ECF786A}"/>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8" name="Footer Placeholder 7">
            <a:extLst>
              <a:ext uri="{FF2B5EF4-FFF2-40B4-BE49-F238E27FC236}">
                <a16:creationId xmlns:a16="http://schemas.microsoft.com/office/drawing/2014/main" id="{33A92D93-C931-1A15-FAA6-384565661417}"/>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7C1EB00D-53A7-F7C3-851E-3B8BB5D217D4}"/>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16303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2C09E-DCB5-318D-A849-0CEABDDA473E}"/>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DEA70FC6-10B7-0576-7AFB-E9B3DB7640C8}"/>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4" name="Footer Placeholder 3">
            <a:extLst>
              <a:ext uri="{FF2B5EF4-FFF2-40B4-BE49-F238E27FC236}">
                <a16:creationId xmlns:a16="http://schemas.microsoft.com/office/drawing/2014/main" id="{27240499-F367-4CBD-B8DE-567D4AF0CFD1}"/>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D695990A-B63F-C8A7-06A5-AEEF0EF1E0D9}"/>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3482394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FCE791-178E-9421-3666-87FFED098DA8}"/>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3" name="Footer Placeholder 2">
            <a:extLst>
              <a:ext uri="{FF2B5EF4-FFF2-40B4-BE49-F238E27FC236}">
                <a16:creationId xmlns:a16="http://schemas.microsoft.com/office/drawing/2014/main" id="{6E4A8F95-F038-E6F9-6B52-57FEDB7B775D}"/>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1153BC48-0929-7200-88D8-B8E03C3051A7}"/>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267582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0FDA6-4868-C888-2BEE-F2D4D807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ED09BA3A-4D33-61A9-493C-CAC5AEBFF0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402B0F7A-DA2F-3DAB-6410-3915FE416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97ED2-0E97-DA05-11D5-79DA8284518F}"/>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6" name="Footer Placeholder 5">
            <a:extLst>
              <a:ext uri="{FF2B5EF4-FFF2-40B4-BE49-F238E27FC236}">
                <a16:creationId xmlns:a16="http://schemas.microsoft.com/office/drawing/2014/main" id="{7E875593-1BC5-9758-54F2-06C17111924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5406E440-5E4C-FD2D-6ED8-E5585ACBD947}"/>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317646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E1EF2-2ECC-DDCA-8844-FD6B6F379C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4F3A9BBF-E558-7264-9C56-25844CC79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FCEFE72E-4227-91AA-B89B-17BD868E9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DF7BCD-0717-5956-D726-B8B2D2D44C9F}"/>
              </a:ext>
            </a:extLst>
          </p:cNvPr>
          <p:cNvSpPr>
            <a:spLocks noGrp="1"/>
          </p:cNvSpPr>
          <p:nvPr>
            <p:ph type="dt" sz="half" idx="10"/>
          </p:nvPr>
        </p:nvSpPr>
        <p:spPr/>
        <p:txBody>
          <a:bodyPr/>
          <a:lstStyle/>
          <a:p>
            <a:fld id="{543CBAF3-B862-48C4-8109-5D1A19D0E3F3}" type="datetimeFigureOut">
              <a:rPr lang="sv-SE" smtClean="0"/>
              <a:t>2024-01-02</a:t>
            </a:fld>
            <a:endParaRPr lang="sv-SE"/>
          </a:p>
        </p:txBody>
      </p:sp>
      <p:sp>
        <p:nvSpPr>
          <p:cNvPr id="6" name="Footer Placeholder 5">
            <a:extLst>
              <a:ext uri="{FF2B5EF4-FFF2-40B4-BE49-F238E27FC236}">
                <a16:creationId xmlns:a16="http://schemas.microsoft.com/office/drawing/2014/main" id="{14C779AF-B3E5-20F4-C49F-CB9F5B7AAE60}"/>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D01E8286-151A-EEE7-E7DE-32476E317374}"/>
              </a:ext>
            </a:extLst>
          </p:cNvPr>
          <p:cNvSpPr>
            <a:spLocks noGrp="1"/>
          </p:cNvSpPr>
          <p:nvPr>
            <p:ph type="sldNum" sz="quarter" idx="12"/>
          </p:nvPr>
        </p:nvSpPr>
        <p:spPr/>
        <p:txBody>
          <a:bodyPr/>
          <a:lstStyle/>
          <a:p>
            <a:fld id="{6087151D-6D5D-4908-9251-BF404C76EC6A}" type="slidenum">
              <a:rPr lang="sv-SE" smtClean="0"/>
              <a:t>‹#›</a:t>
            </a:fld>
            <a:endParaRPr lang="sv-SE"/>
          </a:p>
        </p:txBody>
      </p:sp>
    </p:spTree>
    <p:extLst>
      <p:ext uri="{BB962C8B-B14F-4D97-AF65-F5344CB8AC3E}">
        <p14:creationId xmlns:p14="http://schemas.microsoft.com/office/powerpoint/2010/main" val="132189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C0C5AD-C689-A971-9E9F-6935A9723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8E55E5C6-80E1-E019-1264-D6A968ECB6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89355273-7C46-0301-A6CD-0117464CB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3CBAF3-B862-48C4-8109-5D1A19D0E3F3}" type="datetimeFigureOut">
              <a:rPr lang="sv-SE" smtClean="0"/>
              <a:t>2024-01-02</a:t>
            </a:fld>
            <a:endParaRPr lang="sv-SE"/>
          </a:p>
        </p:txBody>
      </p:sp>
      <p:sp>
        <p:nvSpPr>
          <p:cNvPr id="5" name="Footer Placeholder 4">
            <a:extLst>
              <a:ext uri="{FF2B5EF4-FFF2-40B4-BE49-F238E27FC236}">
                <a16:creationId xmlns:a16="http://schemas.microsoft.com/office/drawing/2014/main" id="{B0B04EE2-0290-F8C0-42F3-35A0BB149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a:extLst>
              <a:ext uri="{FF2B5EF4-FFF2-40B4-BE49-F238E27FC236}">
                <a16:creationId xmlns:a16="http://schemas.microsoft.com/office/drawing/2014/main" id="{A1F5F7CB-5CB1-6307-3743-290A47C2D5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87151D-6D5D-4908-9251-BF404C76EC6A}" type="slidenum">
              <a:rPr lang="sv-SE" smtClean="0"/>
              <a:t>‹#›</a:t>
            </a:fld>
            <a:endParaRPr lang="sv-SE"/>
          </a:p>
        </p:txBody>
      </p:sp>
    </p:spTree>
    <p:extLst>
      <p:ext uri="{BB962C8B-B14F-4D97-AF65-F5344CB8AC3E}">
        <p14:creationId xmlns:p14="http://schemas.microsoft.com/office/powerpoint/2010/main" val="2501551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igtuna IF fotboll – För trygga ungdomar">
            <a:extLst>
              <a:ext uri="{FF2B5EF4-FFF2-40B4-BE49-F238E27FC236}">
                <a16:creationId xmlns:a16="http://schemas.microsoft.com/office/drawing/2014/main" id="{3CCD1D31-B893-7089-BDB8-16BCF0EC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41396">
            <a:off x="1211830" y="3727977"/>
            <a:ext cx="2198205" cy="22921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F759EB2-B87A-6116-0AFF-76281C4C6450}"/>
              </a:ext>
            </a:extLst>
          </p:cNvPr>
          <p:cNvSpPr/>
          <p:nvPr/>
        </p:nvSpPr>
        <p:spPr>
          <a:xfrm>
            <a:off x="156754" y="130629"/>
            <a:ext cx="11878492" cy="6601097"/>
          </a:xfrm>
          <a:prstGeom prst="rect">
            <a:avLst/>
          </a:prstGeom>
          <a:noFill/>
          <a:ln w="76200">
            <a:solidFill>
              <a:srgbClr val="9E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 name="Picture 2">
            <a:extLst>
              <a:ext uri="{FF2B5EF4-FFF2-40B4-BE49-F238E27FC236}">
                <a16:creationId xmlns:a16="http://schemas.microsoft.com/office/drawing/2014/main" id="{C80A2A09-113D-D1E7-9F41-1F559E0EEE48}"/>
              </a:ext>
            </a:extLst>
          </p:cNvPr>
          <p:cNvPicPr>
            <a:picLocks noChangeAspect="1"/>
          </p:cNvPicPr>
          <p:nvPr/>
        </p:nvPicPr>
        <p:blipFill>
          <a:blip r:embed="rId3"/>
          <a:stretch>
            <a:fillRect/>
          </a:stretch>
        </p:blipFill>
        <p:spPr>
          <a:xfrm>
            <a:off x="8464820" y="3495058"/>
            <a:ext cx="2810204" cy="2735597"/>
          </a:xfrm>
          <a:prstGeom prst="rect">
            <a:avLst/>
          </a:prstGeom>
        </p:spPr>
      </p:pic>
      <p:sp>
        <p:nvSpPr>
          <p:cNvPr id="6" name="TextBox 5">
            <a:extLst>
              <a:ext uri="{FF2B5EF4-FFF2-40B4-BE49-F238E27FC236}">
                <a16:creationId xmlns:a16="http://schemas.microsoft.com/office/drawing/2014/main" id="{D8D688D4-7A4C-9BA2-084A-49934963A687}"/>
              </a:ext>
            </a:extLst>
          </p:cNvPr>
          <p:cNvSpPr txBox="1"/>
          <p:nvPr/>
        </p:nvSpPr>
        <p:spPr>
          <a:xfrm>
            <a:off x="1620475" y="1631202"/>
            <a:ext cx="8951053" cy="3231654"/>
          </a:xfrm>
          <a:prstGeom prst="rect">
            <a:avLst/>
          </a:prstGeom>
          <a:noFill/>
        </p:spPr>
        <p:txBody>
          <a:bodyPr wrap="square" rtlCol="0">
            <a:spAutoFit/>
          </a:bodyPr>
          <a:lstStyle/>
          <a:p>
            <a:pPr algn="ctr"/>
            <a:r>
              <a:rPr lang="en-US" sz="6000" dirty="0">
                <a:solidFill>
                  <a:srgbClr val="9E0000"/>
                </a:solidFill>
                <a:latin typeface="Algerian" panose="04020705040A02060702" pitchFamily="82" charset="0"/>
              </a:rPr>
              <a:t>Sigtuna </a:t>
            </a:r>
            <a:r>
              <a:rPr lang="en-US" sz="6000" dirty="0" err="1">
                <a:solidFill>
                  <a:srgbClr val="9E0000"/>
                </a:solidFill>
                <a:latin typeface="Algerian" panose="04020705040A02060702" pitchFamily="82" charset="0"/>
              </a:rPr>
              <a:t>Julmarknad</a:t>
            </a:r>
            <a:r>
              <a:rPr lang="en-US" sz="6000" dirty="0">
                <a:solidFill>
                  <a:srgbClr val="9E0000"/>
                </a:solidFill>
                <a:latin typeface="Algerian" panose="04020705040A02060702" pitchFamily="82" charset="0"/>
              </a:rPr>
              <a:t> </a:t>
            </a:r>
          </a:p>
          <a:p>
            <a:pPr algn="ctr"/>
            <a:r>
              <a:rPr lang="en-US" sz="4000" dirty="0">
                <a:solidFill>
                  <a:srgbClr val="9E0000"/>
                </a:solidFill>
                <a:latin typeface="Algerian" panose="04020705040A02060702" pitchFamily="82" charset="0"/>
              </a:rPr>
              <a:t>Bemanning Sigtuna IF IBK</a:t>
            </a:r>
            <a:br>
              <a:rPr lang="en-US" sz="4000" dirty="0">
                <a:solidFill>
                  <a:srgbClr val="9E0000"/>
                </a:solidFill>
                <a:latin typeface="Algerian" panose="04020705040A02060702" pitchFamily="82" charset="0"/>
              </a:rPr>
            </a:br>
            <a:endParaRPr lang="en-US" sz="4000" dirty="0">
              <a:solidFill>
                <a:srgbClr val="9E0000"/>
              </a:solidFill>
              <a:latin typeface="Algerian" panose="04020705040A02060702" pitchFamily="82" charset="0"/>
            </a:endParaRPr>
          </a:p>
          <a:p>
            <a:pPr algn="ctr"/>
            <a:r>
              <a:rPr lang="en-US" sz="4000" dirty="0">
                <a:solidFill>
                  <a:srgbClr val="9E0000"/>
                </a:solidFill>
                <a:latin typeface="Algerian" panose="04020705040A02060702" pitchFamily="82" charset="0"/>
              </a:rPr>
              <a:t>4 </a:t>
            </a:r>
            <a:r>
              <a:rPr lang="en-US" sz="4000" dirty="0" err="1">
                <a:solidFill>
                  <a:srgbClr val="9E0000"/>
                </a:solidFill>
                <a:latin typeface="Algerian" panose="04020705040A02060702" pitchFamily="82" charset="0"/>
              </a:rPr>
              <a:t>Söndagar</a:t>
            </a:r>
            <a:br>
              <a:rPr lang="en-US" sz="4000" dirty="0">
                <a:solidFill>
                  <a:srgbClr val="9E0000"/>
                </a:solidFill>
                <a:latin typeface="Algerian" panose="04020705040A02060702" pitchFamily="82" charset="0"/>
              </a:rPr>
            </a:br>
            <a:endParaRPr lang="sv-SE" sz="2400" dirty="0">
              <a:solidFill>
                <a:srgbClr val="9E0000"/>
              </a:solidFill>
              <a:latin typeface="Algerian" panose="04020705040A02060702" pitchFamily="82" charset="0"/>
            </a:endParaRPr>
          </a:p>
        </p:txBody>
      </p:sp>
    </p:spTree>
    <p:extLst>
      <p:ext uri="{BB962C8B-B14F-4D97-AF65-F5344CB8AC3E}">
        <p14:creationId xmlns:p14="http://schemas.microsoft.com/office/powerpoint/2010/main" val="333197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9;p6">
            <a:extLst>
              <a:ext uri="{FF2B5EF4-FFF2-40B4-BE49-F238E27FC236}">
                <a16:creationId xmlns:a16="http://schemas.microsoft.com/office/drawing/2014/main" id="{4A06222F-AD1A-EC87-23B6-08779618105D}"/>
              </a:ext>
            </a:extLst>
          </p:cNvPr>
          <p:cNvPicPr preferRelativeResize="0"/>
          <p:nvPr/>
        </p:nvPicPr>
        <p:blipFill>
          <a:blip r:embed="rId3">
            <a:alphaModFix amt="44000"/>
          </a:blip>
          <a:stretch>
            <a:fillRect/>
          </a:stretch>
        </p:blipFill>
        <p:spPr>
          <a:xfrm>
            <a:off x="0" y="1"/>
            <a:ext cx="12192000" cy="6857999"/>
          </a:xfrm>
          <a:prstGeom prst="rect">
            <a:avLst/>
          </a:prstGeom>
          <a:noFill/>
          <a:ln>
            <a:solidFill>
              <a:srgbClr val="9E0000"/>
            </a:solidFill>
          </a:ln>
        </p:spPr>
      </p:pic>
      <p:sp>
        <p:nvSpPr>
          <p:cNvPr id="8" name="TextBox 7">
            <a:extLst>
              <a:ext uri="{FF2B5EF4-FFF2-40B4-BE49-F238E27FC236}">
                <a16:creationId xmlns:a16="http://schemas.microsoft.com/office/drawing/2014/main" id="{47EEB352-094F-F9B2-EE70-ED93136C1742}"/>
              </a:ext>
            </a:extLst>
          </p:cNvPr>
          <p:cNvSpPr txBox="1"/>
          <p:nvPr/>
        </p:nvSpPr>
        <p:spPr>
          <a:xfrm>
            <a:off x="201387" y="122332"/>
            <a:ext cx="4044042" cy="1169551"/>
          </a:xfrm>
          <a:prstGeom prst="rect">
            <a:avLst/>
          </a:prstGeom>
          <a:solidFill>
            <a:schemeClr val="bg1"/>
          </a:solidFill>
          <a:ln w="28575">
            <a:solidFill>
              <a:srgbClr val="9E0000"/>
            </a:solidFill>
          </a:ln>
        </p:spPr>
        <p:txBody>
          <a:bodyPr wrap="square" rtlCol="0">
            <a:spAutoFit/>
          </a:bodyPr>
          <a:lstStyle/>
          <a:p>
            <a:r>
              <a:rPr lang="en-US" sz="2400" b="1" dirty="0">
                <a:solidFill>
                  <a:srgbClr val="002060"/>
                </a:solidFill>
              </a:rPr>
              <a:t>Parkeringsvakter/Värdar</a:t>
            </a:r>
            <a:br>
              <a:rPr lang="en-US" dirty="0"/>
            </a:br>
            <a:r>
              <a:rPr lang="en-US" sz="1400" dirty="0"/>
              <a:t>Hänvisa besökare till parkeringplatser</a:t>
            </a:r>
          </a:p>
          <a:p>
            <a:r>
              <a:rPr lang="en-US" sz="1600" dirty="0"/>
              <a:t>5 parkeringsvakter varje Söndag</a:t>
            </a:r>
            <a:br>
              <a:rPr lang="en-US" sz="1600" dirty="0"/>
            </a:br>
            <a:r>
              <a:rPr lang="en-US" sz="1600" dirty="0"/>
              <a:t>Kl. 10:15-15:30</a:t>
            </a:r>
            <a:endParaRPr lang="sv-SE" sz="1600" dirty="0"/>
          </a:p>
        </p:txBody>
      </p:sp>
      <p:sp>
        <p:nvSpPr>
          <p:cNvPr id="14" name="TextBox 13">
            <a:extLst>
              <a:ext uri="{FF2B5EF4-FFF2-40B4-BE49-F238E27FC236}">
                <a16:creationId xmlns:a16="http://schemas.microsoft.com/office/drawing/2014/main" id="{74169859-892D-EBE3-ACB1-E485599FFF8E}"/>
              </a:ext>
            </a:extLst>
          </p:cNvPr>
          <p:cNvSpPr txBox="1"/>
          <p:nvPr/>
        </p:nvSpPr>
        <p:spPr>
          <a:xfrm>
            <a:off x="4522618" y="300949"/>
            <a:ext cx="4197235" cy="1169551"/>
          </a:xfrm>
          <a:prstGeom prst="rect">
            <a:avLst/>
          </a:prstGeom>
          <a:solidFill>
            <a:schemeClr val="bg1"/>
          </a:solidFill>
          <a:ln w="19050">
            <a:solidFill>
              <a:srgbClr val="9E0000"/>
            </a:solidFill>
          </a:ln>
        </p:spPr>
        <p:txBody>
          <a:bodyPr wrap="square" rtlCol="0">
            <a:spAutoFit/>
          </a:bodyPr>
          <a:lstStyle/>
          <a:p>
            <a:r>
              <a:rPr lang="en-US" sz="1400" b="1" dirty="0"/>
              <a:t>Bemanningspass heldag - parkering</a:t>
            </a:r>
            <a:br>
              <a:rPr lang="en-US" sz="1400" dirty="0"/>
            </a:br>
            <a:r>
              <a:rPr lang="en-US" sz="1400" dirty="0"/>
              <a:t>10.15 – ca. 15.30 – 5 personer</a:t>
            </a:r>
          </a:p>
          <a:p>
            <a:r>
              <a:rPr lang="en-US" sz="1400" dirty="0"/>
              <a:t>Förslag på bemanningspass om man vill dela på dagen:</a:t>
            </a:r>
          </a:p>
          <a:p>
            <a:r>
              <a:rPr lang="en-US" sz="1400" dirty="0"/>
              <a:t>10.15 – 12.45 – 5 personer</a:t>
            </a:r>
          </a:p>
          <a:p>
            <a:r>
              <a:rPr lang="en-US" sz="1400" dirty="0"/>
              <a:t>12.45 – ca. 15.30 – 5 personer</a:t>
            </a:r>
          </a:p>
        </p:txBody>
      </p:sp>
      <p:sp>
        <p:nvSpPr>
          <p:cNvPr id="3" name="TextBox 2">
            <a:extLst>
              <a:ext uri="{FF2B5EF4-FFF2-40B4-BE49-F238E27FC236}">
                <a16:creationId xmlns:a16="http://schemas.microsoft.com/office/drawing/2014/main" id="{65C35D0F-7CCA-4555-A2FC-839CD320CBCB}"/>
              </a:ext>
            </a:extLst>
          </p:cNvPr>
          <p:cNvSpPr txBox="1"/>
          <p:nvPr/>
        </p:nvSpPr>
        <p:spPr>
          <a:xfrm>
            <a:off x="347824" y="1654458"/>
            <a:ext cx="5619278" cy="4955203"/>
          </a:xfrm>
          <a:prstGeom prst="rect">
            <a:avLst/>
          </a:prstGeom>
          <a:solidFill>
            <a:schemeClr val="bg1"/>
          </a:solidFill>
          <a:ln w="19050">
            <a:solidFill>
              <a:srgbClr val="9E0000"/>
            </a:solidFill>
          </a:ln>
        </p:spPr>
        <p:txBody>
          <a:bodyPr wrap="square" rtlCol="0">
            <a:spAutoFit/>
          </a:bodyPr>
          <a:lstStyle/>
          <a:p>
            <a:r>
              <a:rPr lang="sv-SE" sz="1400" dirty="0"/>
              <a:t>Parkeringen är gratis men vanliga parkeringsregler gäller (man måste stå i en parkeringsruta och får inte parkera trafikfarligt), P-skiva erfordras. </a:t>
            </a:r>
            <a:r>
              <a:rPr lang="sv-SE" sz="1200" i="1" dirty="0"/>
              <a:t>Tidsbegränsningarna i vissa lokala trafikföreskrifter om parkering i Sigtuna stad upphävs. Effekten blir att parkering tillåts i minst 12 timmar på alla parkeringar som är reglerade med lokala trafikföreskrifter. </a:t>
            </a:r>
            <a:r>
              <a:rPr lang="sv-SE" sz="1200" i="1" u="sng" dirty="0"/>
              <a:t>Är besökarens eget ansvar att parkera rätt</a:t>
            </a:r>
            <a:r>
              <a:rPr lang="sv-SE" sz="1200" i="1" dirty="0"/>
              <a:t>.</a:t>
            </a:r>
          </a:p>
          <a:p>
            <a:endParaRPr lang="sv-SE" sz="1400" dirty="0"/>
          </a:p>
          <a:p>
            <a:r>
              <a:rPr lang="sv-SE" sz="1400" dirty="0"/>
              <a:t>Destination Sigtuna förbereder 5 kassar med följande innehåll:</a:t>
            </a:r>
          </a:p>
          <a:p>
            <a:r>
              <a:rPr lang="sv-SE" sz="1400" dirty="0"/>
              <a:t>• reflexväst </a:t>
            </a:r>
          </a:p>
          <a:p>
            <a:r>
              <a:rPr lang="sv-SE" sz="1400" dirty="0"/>
              <a:t>• karta över p-platser </a:t>
            </a:r>
          </a:p>
          <a:p>
            <a:r>
              <a:rPr lang="sv-SE" sz="1400" dirty="0"/>
              <a:t>• kontaktlista </a:t>
            </a:r>
          </a:p>
          <a:p>
            <a:r>
              <a:rPr lang="sv-SE" sz="1400" dirty="0"/>
              <a:t>• säkerhetsbrev </a:t>
            </a:r>
          </a:p>
          <a:p>
            <a:r>
              <a:rPr lang="sv-SE" sz="1400" dirty="0"/>
              <a:t>• program inkl. QR kod till Destination Sigtunas hemsida. </a:t>
            </a:r>
          </a:p>
          <a:p>
            <a:endParaRPr lang="sv-SE" sz="1400" dirty="0"/>
          </a:p>
          <a:p>
            <a:r>
              <a:rPr lang="sv-SE" sz="1400" dirty="0"/>
              <a:t>Kassarna hämtas upp (av SIF Projektledare) under vecka 47 på Drakegården för att sedan distribueras internt till det lag som har uppdraget första marknaden.</a:t>
            </a:r>
            <a:br>
              <a:rPr lang="sv-SE" sz="1400" dirty="0"/>
            </a:br>
            <a:endParaRPr lang="sv-SE" sz="1400" dirty="0"/>
          </a:p>
          <a:p>
            <a:r>
              <a:rPr lang="sv-SE" sz="1400" dirty="0"/>
              <a:t>Notera! Kassarna ska överlämnas till de lag som bemannar parkeringen varje Söndag, samt återlämnas sedan (av det lag som bemannar parkeringen sista julmarknaden) till Drakegården efter att samtliga julmarknader är avslutade, vecka 51. </a:t>
            </a:r>
            <a:br>
              <a:rPr lang="sv-SE" sz="1400" dirty="0"/>
            </a:br>
            <a:br>
              <a:rPr lang="sv-SE" sz="1400" dirty="0"/>
            </a:br>
            <a:r>
              <a:rPr lang="sv-SE" sz="1400" dirty="0"/>
              <a:t>Julmarknadsansvariga kontaktar varandra för överlämning av kassarna.</a:t>
            </a:r>
          </a:p>
        </p:txBody>
      </p:sp>
      <p:sp>
        <p:nvSpPr>
          <p:cNvPr id="5" name="TextBox 4">
            <a:extLst>
              <a:ext uri="{FF2B5EF4-FFF2-40B4-BE49-F238E27FC236}">
                <a16:creationId xmlns:a16="http://schemas.microsoft.com/office/drawing/2014/main" id="{1A18FE33-30A5-26C9-A489-D7091C4B619C}"/>
              </a:ext>
            </a:extLst>
          </p:cNvPr>
          <p:cNvSpPr txBox="1"/>
          <p:nvPr/>
        </p:nvSpPr>
        <p:spPr>
          <a:xfrm>
            <a:off x="8997043" y="248813"/>
            <a:ext cx="2722996" cy="2031325"/>
          </a:xfrm>
          <a:prstGeom prst="rect">
            <a:avLst/>
          </a:prstGeom>
          <a:solidFill>
            <a:schemeClr val="bg1"/>
          </a:solidFill>
          <a:ln w="28575">
            <a:solidFill>
              <a:srgbClr val="9E0000"/>
            </a:solidFill>
          </a:ln>
        </p:spPr>
        <p:txBody>
          <a:bodyPr wrap="square" rtlCol="0">
            <a:spAutoFit/>
          </a:bodyPr>
          <a:lstStyle/>
          <a:p>
            <a:r>
              <a:rPr lang="en-US" sz="1400" dirty="0"/>
              <a:t>Parkeringsvakter ska finnas på följande ställen, enligt kartan nedan:</a:t>
            </a:r>
            <a:br>
              <a:rPr lang="en-US" sz="1400" dirty="0"/>
            </a:br>
            <a:endParaRPr lang="en-US" sz="1400" dirty="0"/>
          </a:p>
          <a:p>
            <a:pPr marL="285750" indent="-285750">
              <a:buFontTx/>
              <a:buChar char="-"/>
            </a:pPr>
            <a:r>
              <a:rPr lang="en-US" sz="1400" dirty="0"/>
              <a:t>Stora Brännbos Parkering</a:t>
            </a:r>
          </a:p>
          <a:p>
            <a:pPr marL="285750" indent="-285750">
              <a:buFontTx/>
              <a:buChar char="-"/>
            </a:pPr>
            <a:r>
              <a:rPr lang="en-US" sz="1400" dirty="0"/>
              <a:t>SSHL:s Parkering</a:t>
            </a:r>
          </a:p>
          <a:p>
            <a:pPr marL="285750" indent="-285750">
              <a:buFontTx/>
              <a:buChar char="-"/>
            </a:pPr>
            <a:r>
              <a:rPr lang="en-US" sz="1400" dirty="0"/>
              <a:t>Uppsalavägen-Prästgatan</a:t>
            </a:r>
          </a:p>
          <a:p>
            <a:pPr marL="285750" indent="-285750">
              <a:buFontTx/>
              <a:buChar char="-"/>
            </a:pPr>
            <a:r>
              <a:rPr lang="en-US" sz="1400" dirty="0"/>
              <a:t>Sankt Persgatan-Prästgatan</a:t>
            </a:r>
          </a:p>
          <a:p>
            <a:pPr marL="285750" indent="-285750">
              <a:buFontTx/>
              <a:buChar char="-"/>
            </a:pPr>
            <a:r>
              <a:rPr lang="en-US" sz="1400" dirty="0"/>
              <a:t>Sankt Persgatan-Stora Gatan</a:t>
            </a:r>
          </a:p>
        </p:txBody>
      </p:sp>
      <p:pic>
        <p:nvPicPr>
          <p:cNvPr id="7" name="Picture 6">
            <a:extLst>
              <a:ext uri="{FF2B5EF4-FFF2-40B4-BE49-F238E27FC236}">
                <a16:creationId xmlns:a16="http://schemas.microsoft.com/office/drawing/2014/main" id="{133B3A5E-1DBC-6E09-9C6F-473D49285C2A}"/>
              </a:ext>
            </a:extLst>
          </p:cNvPr>
          <p:cNvPicPr>
            <a:picLocks noChangeAspect="1"/>
          </p:cNvPicPr>
          <p:nvPr/>
        </p:nvPicPr>
        <p:blipFill>
          <a:blip r:embed="rId4"/>
          <a:stretch>
            <a:fillRect/>
          </a:stretch>
        </p:blipFill>
        <p:spPr>
          <a:xfrm>
            <a:off x="6314925" y="2471737"/>
            <a:ext cx="5405114" cy="4047848"/>
          </a:xfrm>
          <a:prstGeom prst="rect">
            <a:avLst/>
          </a:prstGeom>
          <a:ln w="19050">
            <a:solidFill>
              <a:srgbClr val="9E0000"/>
            </a:solidFill>
          </a:ln>
        </p:spPr>
      </p:pic>
      <p:sp>
        <p:nvSpPr>
          <p:cNvPr id="2" name="Multiplication Sign 1">
            <a:extLst>
              <a:ext uri="{FF2B5EF4-FFF2-40B4-BE49-F238E27FC236}">
                <a16:creationId xmlns:a16="http://schemas.microsoft.com/office/drawing/2014/main" id="{26F47A19-E06F-9F89-770E-D481234BCDFD}"/>
              </a:ext>
            </a:extLst>
          </p:cNvPr>
          <p:cNvSpPr/>
          <p:nvPr/>
        </p:nvSpPr>
        <p:spPr>
          <a:xfrm>
            <a:off x="9017482" y="1348035"/>
            <a:ext cx="228600" cy="2449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Multiplication Sign 3">
            <a:extLst>
              <a:ext uri="{FF2B5EF4-FFF2-40B4-BE49-F238E27FC236}">
                <a16:creationId xmlns:a16="http://schemas.microsoft.com/office/drawing/2014/main" id="{5ECDC864-B4BB-3596-CC2C-5CBCECC4F96C}"/>
              </a:ext>
            </a:extLst>
          </p:cNvPr>
          <p:cNvSpPr/>
          <p:nvPr/>
        </p:nvSpPr>
        <p:spPr>
          <a:xfrm>
            <a:off x="9027035" y="1777804"/>
            <a:ext cx="228600" cy="2449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Multiplication Sign 5">
            <a:extLst>
              <a:ext uri="{FF2B5EF4-FFF2-40B4-BE49-F238E27FC236}">
                <a16:creationId xmlns:a16="http://schemas.microsoft.com/office/drawing/2014/main" id="{F5C79574-D04B-25F5-2871-1986EB3E82D9}"/>
              </a:ext>
            </a:extLst>
          </p:cNvPr>
          <p:cNvSpPr/>
          <p:nvPr/>
        </p:nvSpPr>
        <p:spPr>
          <a:xfrm>
            <a:off x="9027035" y="1979006"/>
            <a:ext cx="228600" cy="2449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Multiplication Sign 9">
            <a:extLst>
              <a:ext uri="{FF2B5EF4-FFF2-40B4-BE49-F238E27FC236}">
                <a16:creationId xmlns:a16="http://schemas.microsoft.com/office/drawing/2014/main" id="{13355C39-BD3D-A26B-AADC-FEC48C017622}"/>
              </a:ext>
            </a:extLst>
          </p:cNvPr>
          <p:cNvSpPr/>
          <p:nvPr/>
        </p:nvSpPr>
        <p:spPr>
          <a:xfrm>
            <a:off x="9031146" y="1569157"/>
            <a:ext cx="228600" cy="2449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Multiplication Sign 10">
            <a:extLst>
              <a:ext uri="{FF2B5EF4-FFF2-40B4-BE49-F238E27FC236}">
                <a16:creationId xmlns:a16="http://schemas.microsoft.com/office/drawing/2014/main" id="{7381D571-5CB8-4B87-D160-557E7C04B532}"/>
              </a:ext>
            </a:extLst>
          </p:cNvPr>
          <p:cNvSpPr/>
          <p:nvPr/>
        </p:nvSpPr>
        <p:spPr>
          <a:xfrm>
            <a:off x="9017482" y="1142010"/>
            <a:ext cx="228600" cy="244929"/>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7922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9;p6">
            <a:extLst>
              <a:ext uri="{FF2B5EF4-FFF2-40B4-BE49-F238E27FC236}">
                <a16:creationId xmlns:a16="http://schemas.microsoft.com/office/drawing/2014/main" id="{4A06222F-AD1A-EC87-23B6-08779618105D}"/>
              </a:ext>
            </a:extLst>
          </p:cNvPr>
          <p:cNvPicPr preferRelativeResize="0"/>
          <p:nvPr/>
        </p:nvPicPr>
        <p:blipFill>
          <a:blip r:embed="rId2">
            <a:alphaModFix amt="44000"/>
          </a:blip>
          <a:stretch>
            <a:fillRect/>
          </a:stretch>
        </p:blipFill>
        <p:spPr>
          <a:xfrm>
            <a:off x="0" y="0"/>
            <a:ext cx="12192000" cy="6858000"/>
          </a:xfrm>
          <a:prstGeom prst="rect">
            <a:avLst/>
          </a:prstGeom>
          <a:noFill/>
          <a:ln>
            <a:solidFill>
              <a:srgbClr val="9E0000"/>
            </a:solidFill>
          </a:ln>
        </p:spPr>
      </p:pic>
      <p:sp>
        <p:nvSpPr>
          <p:cNvPr id="16" name="TextBox 15">
            <a:extLst>
              <a:ext uri="{FF2B5EF4-FFF2-40B4-BE49-F238E27FC236}">
                <a16:creationId xmlns:a16="http://schemas.microsoft.com/office/drawing/2014/main" id="{915E0AAF-C3C6-80DE-024B-04486CAAD466}"/>
              </a:ext>
            </a:extLst>
          </p:cNvPr>
          <p:cNvSpPr txBox="1"/>
          <p:nvPr/>
        </p:nvSpPr>
        <p:spPr>
          <a:xfrm>
            <a:off x="412900" y="431342"/>
            <a:ext cx="2998238" cy="954107"/>
          </a:xfrm>
          <a:prstGeom prst="rect">
            <a:avLst/>
          </a:prstGeom>
          <a:solidFill>
            <a:schemeClr val="bg1"/>
          </a:solidFill>
          <a:ln w="28575">
            <a:solidFill>
              <a:srgbClr val="9E0000"/>
            </a:solidFill>
          </a:ln>
        </p:spPr>
        <p:txBody>
          <a:bodyPr wrap="square" rtlCol="0">
            <a:spAutoFit/>
          </a:bodyPr>
          <a:lstStyle/>
          <a:p>
            <a:r>
              <a:rPr lang="en-US" sz="2400" b="1" dirty="0">
                <a:solidFill>
                  <a:srgbClr val="002060"/>
                </a:solidFill>
              </a:rPr>
              <a:t>Assistenter</a:t>
            </a:r>
            <a:br>
              <a:rPr lang="en-US" dirty="0"/>
            </a:br>
            <a:r>
              <a:rPr lang="en-US" sz="1600" dirty="0"/>
              <a:t>3 assistenter varje Söndag</a:t>
            </a:r>
            <a:br>
              <a:rPr lang="en-US" sz="1600" dirty="0"/>
            </a:br>
            <a:r>
              <a:rPr lang="en-US" sz="1600" dirty="0"/>
              <a:t>Kl. 8:00-17:30</a:t>
            </a:r>
            <a:endParaRPr lang="sv-SE" sz="1600" dirty="0"/>
          </a:p>
        </p:txBody>
      </p:sp>
      <p:sp>
        <p:nvSpPr>
          <p:cNvPr id="17" name="TextBox 16">
            <a:extLst>
              <a:ext uri="{FF2B5EF4-FFF2-40B4-BE49-F238E27FC236}">
                <a16:creationId xmlns:a16="http://schemas.microsoft.com/office/drawing/2014/main" id="{3D9AD9F0-29A0-3C27-2F6F-818C8AA49B58}"/>
              </a:ext>
            </a:extLst>
          </p:cNvPr>
          <p:cNvSpPr txBox="1"/>
          <p:nvPr/>
        </p:nvSpPr>
        <p:spPr>
          <a:xfrm>
            <a:off x="1470642" y="3632672"/>
            <a:ext cx="8998818" cy="2769989"/>
          </a:xfrm>
          <a:prstGeom prst="rect">
            <a:avLst/>
          </a:prstGeom>
          <a:solidFill>
            <a:schemeClr val="bg1"/>
          </a:solidFill>
          <a:ln w="28575">
            <a:solidFill>
              <a:srgbClr val="9E0000"/>
            </a:solidFill>
          </a:ln>
        </p:spPr>
        <p:txBody>
          <a:bodyPr wrap="square" rtlCol="0">
            <a:spAutoFit/>
          </a:bodyPr>
          <a:lstStyle/>
          <a:p>
            <a:br>
              <a:rPr lang="sv-SE" sz="1400" dirty="0"/>
            </a:br>
            <a:r>
              <a:rPr lang="sv-SE" sz="1600" b="1" dirty="0"/>
              <a:t>Assistenterna infinner sig på Drakegården kl. 8.00 </a:t>
            </a:r>
            <a:r>
              <a:rPr lang="sv-SE" sz="1600" dirty="0"/>
              <a:t>för information och förväntas vara Destination Sigtuna behjälpliga under hela söndagen. </a:t>
            </a:r>
            <a:br>
              <a:rPr lang="sv-SE" sz="1600" dirty="0"/>
            </a:br>
            <a:r>
              <a:rPr lang="sv-SE" sz="1600" dirty="0"/>
              <a:t>Assistenterna kommer att arbeta halva dagen för att sedan bli avlösta vid kl. 12.30 av ny person. </a:t>
            </a:r>
          </a:p>
          <a:p>
            <a:r>
              <a:rPr lang="sv-SE" sz="1600" dirty="0"/>
              <a:t>Det måste hela tiden finnas 3 personer som assisterar. </a:t>
            </a:r>
          </a:p>
          <a:p>
            <a:endParaRPr lang="sv-SE" sz="1600" dirty="0"/>
          </a:p>
          <a:p>
            <a:r>
              <a:rPr lang="sv-SE" sz="1600" dirty="0"/>
              <a:t>Byte av pass kl. 12.30 sker på Drakegården, de som fått informationen av DS på morgonen ska då </a:t>
            </a:r>
            <a:r>
              <a:rPr lang="sv-SE" sz="1600" u="sng" dirty="0"/>
              <a:t>ge samma information vidare till de assistenter som kommer för Pass 2.</a:t>
            </a:r>
          </a:p>
          <a:p>
            <a:endParaRPr lang="sv-SE" sz="1600" dirty="0"/>
          </a:p>
          <a:p>
            <a:r>
              <a:rPr lang="sv-SE" sz="1600" b="1" dirty="0"/>
              <a:t>OBS! Viktigt att assistenterna är vuxna personer (inga barn med) och väl klädda för att arbeta utomhus.</a:t>
            </a:r>
            <a:br>
              <a:rPr lang="sv-SE" sz="1600" dirty="0"/>
            </a:br>
            <a:endParaRPr lang="sv-SE" sz="1600" dirty="0"/>
          </a:p>
        </p:txBody>
      </p:sp>
      <p:sp>
        <p:nvSpPr>
          <p:cNvPr id="19" name="TextBox 18">
            <a:extLst>
              <a:ext uri="{FF2B5EF4-FFF2-40B4-BE49-F238E27FC236}">
                <a16:creationId xmlns:a16="http://schemas.microsoft.com/office/drawing/2014/main" id="{5DC42B7B-5CC8-01E3-9FE8-FB78C3846410}"/>
              </a:ext>
            </a:extLst>
          </p:cNvPr>
          <p:cNvSpPr txBox="1"/>
          <p:nvPr/>
        </p:nvSpPr>
        <p:spPr>
          <a:xfrm>
            <a:off x="447202" y="1816790"/>
            <a:ext cx="3307885" cy="738664"/>
          </a:xfrm>
          <a:prstGeom prst="rect">
            <a:avLst/>
          </a:prstGeom>
          <a:solidFill>
            <a:schemeClr val="bg1"/>
          </a:solidFill>
          <a:ln w="28575">
            <a:solidFill>
              <a:srgbClr val="9E0000"/>
            </a:solidFill>
          </a:ln>
        </p:spPr>
        <p:txBody>
          <a:bodyPr wrap="square" rtlCol="0">
            <a:spAutoFit/>
          </a:bodyPr>
          <a:lstStyle/>
          <a:p>
            <a:r>
              <a:rPr lang="en-US" sz="1400" b="1" dirty="0"/>
              <a:t>Bemanningspass heldag - Assistenter</a:t>
            </a:r>
            <a:br>
              <a:rPr lang="en-US" sz="1400" dirty="0"/>
            </a:br>
            <a:r>
              <a:rPr lang="sv-SE" sz="1400" dirty="0"/>
              <a:t>8.00 - 12.30 (4,5h) 3 personer</a:t>
            </a:r>
          </a:p>
          <a:p>
            <a:r>
              <a:rPr lang="nb-NO" sz="1400" dirty="0"/>
              <a:t>12.30 - ca. 17.30 (5h) 3 personer</a:t>
            </a:r>
            <a:endParaRPr lang="sv-SE" sz="1400" dirty="0"/>
          </a:p>
        </p:txBody>
      </p:sp>
      <p:sp>
        <p:nvSpPr>
          <p:cNvPr id="2" name="Oval 1">
            <a:extLst>
              <a:ext uri="{FF2B5EF4-FFF2-40B4-BE49-F238E27FC236}">
                <a16:creationId xmlns:a16="http://schemas.microsoft.com/office/drawing/2014/main" id="{8A685B55-80C1-EB6A-BB27-0B4630369B42}"/>
              </a:ext>
            </a:extLst>
          </p:cNvPr>
          <p:cNvSpPr/>
          <p:nvPr/>
        </p:nvSpPr>
        <p:spPr>
          <a:xfrm>
            <a:off x="3263318" y="2711196"/>
            <a:ext cx="2111115" cy="595618"/>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a:solidFill>
                    <a:srgbClr val="FF0000"/>
                  </a:solidFill>
                </a:ln>
                <a:solidFill>
                  <a:srgbClr val="FF0000"/>
                </a:solidFill>
              </a:rPr>
              <a:t>Superviktigt!</a:t>
            </a:r>
            <a:endParaRPr lang="sv-SE" dirty="0">
              <a:ln>
                <a:solidFill>
                  <a:srgbClr val="FF0000"/>
                </a:solidFill>
              </a:ln>
              <a:solidFill>
                <a:srgbClr val="FF0000"/>
              </a:solidFill>
            </a:endParaRPr>
          </a:p>
        </p:txBody>
      </p:sp>
      <p:cxnSp>
        <p:nvCxnSpPr>
          <p:cNvPr id="5" name="Straight Arrow Connector 4">
            <a:extLst>
              <a:ext uri="{FF2B5EF4-FFF2-40B4-BE49-F238E27FC236}">
                <a16:creationId xmlns:a16="http://schemas.microsoft.com/office/drawing/2014/main" id="{EBB3FDFB-D771-5637-6587-28D46D2F1C3A}"/>
              </a:ext>
            </a:extLst>
          </p:cNvPr>
          <p:cNvCxnSpPr>
            <a:cxnSpLocks/>
          </p:cNvCxnSpPr>
          <p:nvPr/>
        </p:nvCxnSpPr>
        <p:spPr>
          <a:xfrm>
            <a:off x="4597167" y="3306814"/>
            <a:ext cx="654341" cy="5772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3A8F3C1-E015-BF44-63D7-E6A527409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0101" y="431342"/>
            <a:ext cx="4197208" cy="2769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720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9;p6">
            <a:extLst>
              <a:ext uri="{FF2B5EF4-FFF2-40B4-BE49-F238E27FC236}">
                <a16:creationId xmlns:a16="http://schemas.microsoft.com/office/drawing/2014/main" id="{4A06222F-AD1A-EC87-23B6-08779618105D}"/>
              </a:ext>
            </a:extLst>
          </p:cNvPr>
          <p:cNvPicPr preferRelativeResize="0"/>
          <p:nvPr/>
        </p:nvPicPr>
        <p:blipFill>
          <a:blip r:embed="rId2">
            <a:alphaModFix amt="44000"/>
          </a:blip>
          <a:stretch>
            <a:fillRect/>
          </a:stretch>
        </p:blipFill>
        <p:spPr>
          <a:xfrm>
            <a:off x="0" y="17832"/>
            <a:ext cx="12192000" cy="6857999"/>
          </a:xfrm>
          <a:prstGeom prst="rect">
            <a:avLst/>
          </a:prstGeom>
          <a:noFill/>
          <a:ln>
            <a:solidFill>
              <a:srgbClr val="9E0000"/>
            </a:solidFill>
          </a:ln>
        </p:spPr>
      </p:pic>
      <p:sp>
        <p:nvSpPr>
          <p:cNvPr id="4" name="TextBox 3">
            <a:extLst>
              <a:ext uri="{FF2B5EF4-FFF2-40B4-BE49-F238E27FC236}">
                <a16:creationId xmlns:a16="http://schemas.microsoft.com/office/drawing/2014/main" id="{CFD32E09-0609-2E10-740D-E4F0E6C85751}"/>
              </a:ext>
            </a:extLst>
          </p:cNvPr>
          <p:cNvSpPr txBox="1"/>
          <p:nvPr/>
        </p:nvSpPr>
        <p:spPr>
          <a:xfrm>
            <a:off x="201059" y="288386"/>
            <a:ext cx="8383095" cy="1877437"/>
          </a:xfrm>
          <a:prstGeom prst="rect">
            <a:avLst/>
          </a:prstGeom>
          <a:solidFill>
            <a:schemeClr val="bg1"/>
          </a:solidFill>
          <a:ln w="28575">
            <a:solidFill>
              <a:srgbClr val="9E0000"/>
            </a:solidFill>
          </a:ln>
        </p:spPr>
        <p:txBody>
          <a:bodyPr wrap="square" rtlCol="0">
            <a:spAutoFit/>
          </a:bodyPr>
          <a:lstStyle/>
          <a:p>
            <a:r>
              <a:rPr lang="sv-SE" sz="2000" b="1" dirty="0">
                <a:solidFill>
                  <a:srgbClr val="002060"/>
                </a:solidFill>
              </a:rPr>
              <a:t>Skruva ihop och isär marknadsbord</a:t>
            </a:r>
          </a:p>
          <a:p>
            <a:r>
              <a:rPr lang="sv-SE" sz="1600" dirty="0"/>
              <a:t>Skruva ihop: </a:t>
            </a:r>
            <a:r>
              <a:rPr lang="sv-SE" sz="1600" u="sng" dirty="0" err="1"/>
              <a:t>Fredagkväll</a:t>
            </a:r>
            <a:r>
              <a:rPr lang="sv-SE" sz="1600" u="sng" dirty="0"/>
              <a:t> </a:t>
            </a:r>
            <a:r>
              <a:rPr lang="sv-SE" sz="1600" dirty="0"/>
              <a:t>– innan första marknaden.</a:t>
            </a:r>
            <a:br>
              <a:rPr lang="sv-SE" sz="1600" dirty="0"/>
            </a:br>
            <a:r>
              <a:rPr lang="sv-SE" sz="1600" dirty="0"/>
              <a:t>Skruva isär: Efter sista marknadsdagens slut – tidigast från kl. 18.00.</a:t>
            </a:r>
          </a:p>
          <a:p>
            <a:r>
              <a:rPr lang="sv-SE" sz="1600" b="1" dirty="0"/>
              <a:t>– Kontakta de lag som bär in borden för att se när de är klara.</a:t>
            </a:r>
            <a:br>
              <a:rPr lang="sv-SE" sz="1600" dirty="0"/>
            </a:br>
            <a:r>
              <a:rPr lang="sv-SE" sz="1600" dirty="0"/>
              <a:t>De flesta bord går montera ihop med händerna, kan behövas enstaka verktyg ifall de gamla borden kommer behövas.</a:t>
            </a:r>
          </a:p>
          <a:p>
            <a:r>
              <a:rPr lang="da-DK" sz="1600" b="1" dirty="0"/>
              <a:t>Minst 6 personer</a:t>
            </a:r>
            <a:endParaRPr lang="sv-SE" sz="1600" b="1" dirty="0"/>
          </a:p>
        </p:txBody>
      </p:sp>
      <p:sp>
        <p:nvSpPr>
          <p:cNvPr id="5" name="TextBox 4">
            <a:extLst>
              <a:ext uri="{FF2B5EF4-FFF2-40B4-BE49-F238E27FC236}">
                <a16:creationId xmlns:a16="http://schemas.microsoft.com/office/drawing/2014/main" id="{ED97B9CF-A910-F319-8348-74EC1412F5BE}"/>
              </a:ext>
            </a:extLst>
          </p:cNvPr>
          <p:cNvSpPr txBox="1"/>
          <p:nvPr/>
        </p:nvSpPr>
        <p:spPr>
          <a:xfrm>
            <a:off x="182250" y="4253193"/>
            <a:ext cx="8528538" cy="2369880"/>
          </a:xfrm>
          <a:prstGeom prst="rect">
            <a:avLst/>
          </a:prstGeom>
          <a:solidFill>
            <a:schemeClr val="bg1"/>
          </a:solidFill>
          <a:ln w="28575">
            <a:solidFill>
              <a:srgbClr val="9E0000"/>
            </a:solidFill>
          </a:ln>
        </p:spPr>
        <p:txBody>
          <a:bodyPr wrap="square" rtlCol="0">
            <a:spAutoFit/>
          </a:bodyPr>
          <a:lstStyle/>
          <a:p>
            <a:r>
              <a:rPr lang="sv-SE" sz="2000" b="1" dirty="0">
                <a:solidFill>
                  <a:srgbClr val="002060"/>
                </a:solidFill>
              </a:rPr>
              <a:t>Utbärning och inbärning av marknadsbord</a:t>
            </a:r>
            <a:br>
              <a:rPr lang="sv-SE" b="1" dirty="0">
                <a:solidFill>
                  <a:schemeClr val="accent1">
                    <a:lumMod val="75000"/>
                  </a:schemeClr>
                </a:solidFill>
              </a:rPr>
            </a:br>
            <a:r>
              <a:rPr lang="sv-SE" sz="1600" dirty="0"/>
              <a:t>Utbärning: </a:t>
            </a:r>
            <a:r>
              <a:rPr lang="sv-SE" sz="1600" u="sng" dirty="0"/>
              <a:t>Varje söndag </a:t>
            </a:r>
            <a:r>
              <a:rPr lang="sv-SE" sz="1600" dirty="0"/>
              <a:t>kl. 7.00, borden ska vara på plats </a:t>
            </a:r>
            <a:r>
              <a:rPr lang="sv-SE" sz="1600" b="1" dirty="0"/>
              <a:t>senast kl. 08:15.</a:t>
            </a:r>
          </a:p>
          <a:p>
            <a:r>
              <a:rPr lang="sv-SE" sz="1600" dirty="0"/>
              <a:t>Inbärning: </a:t>
            </a:r>
            <a:r>
              <a:rPr lang="sv-SE" sz="1600" u="sng" dirty="0"/>
              <a:t>Varje söndag</a:t>
            </a:r>
            <a:r>
              <a:rPr lang="sv-SE" sz="1600" dirty="0"/>
              <a:t>, från </a:t>
            </a:r>
            <a:r>
              <a:rPr lang="sv-SE" sz="1600" u="sng" dirty="0"/>
              <a:t>tidigast</a:t>
            </a:r>
            <a:r>
              <a:rPr lang="sv-SE" sz="1600" dirty="0"/>
              <a:t> 17.15</a:t>
            </a:r>
            <a:br>
              <a:rPr lang="sv-SE" sz="1600" dirty="0"/>
            </a:br>
            <a:br>
              <a:rPr lang="sv-SE" sz="1600" dirty="0"/>
            </a:br>
            <a:r>
              <a:rPr lang="sv-SE" sz="1600" dirty="0"/>
              <a:t>OBS! Marknadsborden är tunga, och otympliga att bära. </a:t>
            </a:r>
            <a:br>
              <a:rPr lang="sv-SE" sz="1600" dirty="0"/>
            </a:br>
            <a:r>
              <a:rPr lang="sv-SE" sz="1600" dirty="0"/>
              <a:t>Det krävs 2 personer för att bära ett bord. Det är därför viktigt att det är vuxna personer som kan bära tungt som tar sig an uppgiften.</a:t>
            </a:r>
          </a:p>
          <a:p>
            <a:endParaRPr lang="sv-SE" sz="1600" dirty="0"/>
          </a:p>
          <a:p>
            <a:r>
              <a:rPr lang="sv-SE" sz="1600" b="1" dirty="0"/>
              <a:t>Minst 8 personer</a:t>
            </a:r>
            <a:r>
              <a:rPr lang="sv-SE" sz="1600" dirty="0"/>
              <a:t>, för att hinna få ut alla bord i tid.</a:t>
            </a:r>
          </a:p>
        </p:txBody>
      </p:sp>
      <p:sp>
        <p:nvSpPr>
          <p:cNvPr id="14" name="TextBox 13">
            <a:extLst>
              <a:ext uri="{FF2B5EF4-FFF2-40B4-BE49-F238E27FC236}">
                <a16:creationId xmlns:a16="http://schemas.microsoft.com/office/drawing/2014/main" id="{391290A2-572E-A76A-486C-57C945044282}"/>
              </a:ext>
            </a:extLst>
          </p:cNvPr>
          <p:cNvSpPr txBox="1"/>
          <p:nvPr/>
        </p:nvSpPr>
        <p:spPr>
          <a:xfrm>
            <a:off x="201059" y="2523107"/>
            <a:ext cx="8307032" cy="1477328"/>
          </a:xfrm>
          <a:prstGeom prst="rect">
            <a:avLst/>
          </a:prstGeom>
          <a:solidFill>
            <a:schemeClr val="bg1"/>
          </a:solidFill>
          <a:ln w="38100">
            <a:solidFill>
              <a:srgbClr val="9E0000"/>
            </a:solidFill>
          </a:ln>
        </p:spPr>
        <p:txBody>
          <a:bodyPr wrap="square" rtlCol="0">
            <a:spAutoFit/>
          </a:bodyPr>
          <a:lstStyle/>
          <a:p>
            <a:r>
              <a:rPr lang="sv-SE" sz="1500" dirty="0"/>
              <a:t>Borden finns i trädgården bakom Drakegården och vid Mynttorget. Det är även platsen där borden förvaras på efter varje marknadssöndag.</a:t>
            </a:r>
            <a:br>
              <a:rPr lang="sv-SE" sz="1500" dirty="0"/>
            </a:br>
            <a:endParaRPr lang="sv-SE" sz="1500" dirty="0"/>
          </a:p>
          <a:p>
            <a:r>
              <a:rPr lang="sv-SE" sz="1500" dirty="0"/>
              <a:t>Karta över var borden ska placeras är färdig på fredagen innan och kommer att skickas till Sigtuna IF IBK:s Projektledare per e-post för utskrift. </a:t>
            </a:r>
            <a:br>
              <a:rPr lang="sv-SE" sz="1500" dirty="0"/>
            </a:br>
            <a:r>
              <a:rPr lang="sv-SE" sz="1500" dirty="0"/>
              <a:t>PL distribuerar kartan till respektive lag senast lördagen innan varje Julmarknad.</a:t>
            </a:r>
          </a:p>
        </p:txBody>
      </p:sp>
      <p:pic>
        <p:nvPicPr>
          <p:cNvPr id="3" name="Picture 2" descr="A group of people walking in a city&#10;&#10;Description automatically generated">
            <a:extLst>
              <a:ext uri="{FF2B5EF4-FFF2-40B4-BE49-F238E27FC236}">
                <a16:creationId xmlns:a16="http://schemas.microsoft.com/office/drawing/2014/main" id="{F83B28B6-7AD8-7266-569E-786CD8D12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485" y="1129819"/>
            <a:ext cx="3091629" cy="4122171"/>
          </a:xfrm>
          <a:prstGeom prst="rect">
            <a:avLst/>
          </a:prstGeom>
        </p:spPr>
      </p:pic>
    </p:spTree>
    <p:extLst>
      <p:ext uri="{BB962C8B-B14F-4D97-AF65-F5344CB8AC3E}">
        <p14:creationId xmlns:p14="http://schemas.microsoft.com/office/powerpoint/2010/main" val="258437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9;p6">
            <a:extLst>
              <a:ext uri="{FF2B5EF4-FFF2-40B4-BE49-F238E27FC236}">
                <a16:creationId xmlns:a16="http://schemas.microsoft.com/office/drawing/2014/main" id="{4A06222F-AD1A-EC87-23B6-08779618105D}"/>
              </a:ext>
            </a:extLst>
          </p:cNvPr>
          <p:cNvPicPr preferRelativeResize="0"/>
          <p:nvPr/>
        </p:nvPicPr>
        <p:blipFill>
          <a:blip r:embed="rId2">
            <a:alphaModFix amt="44000"/>
          </a:blip>
          <a:stretch>
            <a:fillRect/>
          </a:stretch>
        </p:blipFill>
        <p:spPr>
          <a:xfrm>
            <a:off x="0" y="18481"/>
            <a:ext cx="12192000" cy="6857999"/>
          </a:xfrm>
          <a:prstGeom prst="rect">
            <a:avLst/>
          </a:prstGeom>
          <a:noFill/>
          <a:ln>
            <a:solidFill>
              <a:srgbClr val="9E0000"/>
            </a:solidFill>
          </a:ln>
        </p:spPr>
      </p:pic>
      <p:sp>
        <p:nvSpPr>
          <p:cNvPr id="8" name="TextBox 7">
            <a:extLst>
              <a:ext uri="{FF2B5EF4-FFF2-40B4-BE49-F238E27FC236}">
                <a16:creationId xmlns:a16="http://schemas.microsoft.com/office/drawing/2014/main" id="{47EEB352-094F-F9B2-EE70-ED93136C1742}"/>
              </a:ext>
            </a:extLst>
          </p:cNvPr>
          <p:cNvSpPr txBox="1"/>
          <p:nvPr/>
        </p:nvSpPr>
        <p:spPr>
          <a:xfrm>
            <a:off x="292222" y="218899"/>
            <a:ext cx="3555001" cy="1446550"/>
          </a:xfrm>
          <a:prstGeom prst="rect">
            <a:avLst/>
          </a:prstGeom>
          <a:solidFill>
            <a:schemeClr val="bg1"/>
          </a:solidFill>
          <a:ln w="28575">
            <a:solidFill>
              <a:srgbClr val="9E0000"/>
            </a:solidFill>
          </a:ln>
        </p:spPr>
        <p:txBody>
          <a:bodyPr wrap="square" rtlCol="0">
            <a:spAutoFit/>
          </a:bodyPr>
          <a:lstStyle/>
          <a:p>
            <a:r>
              <a:rPr lang="en-US" sz="2000" b="1" dirty="0">
                <a:solidFill>
                  <a:schemeClr val="accent1">
                    <a:lumMod val="50000"/>
                  </a:schemeClr>
                </a:solidFill>
              </a:rPr>
              <a:t>SIF Korvgrillning</a:t>
            </a:r>
          </a:p>
          <a:p>
            <a:r>
              <a:rPr lang="sv-SE" dirty="0"/>
              <a:t>Varje S</a:t>
            </a:r>
            <a:r>
              <a:rPr lang="sv-SE" sz="1800" dirty="0"/>
              <a:t>öndag kl. 11.00 - 16.00</a:t>
            </a:r>
          </a:p>
          <a:p>
            <a:r>
              <a:rPr lang="sv-SE" dirty="0"/>
              <a:t>5 personer</a:t>
            </a:r>
            <a:r>
              <a:rPr lang="sv-SE" sz="1800" dirty="0"/>
              <a:t> </a:t>
            </a:r>
          </a:p>
          <a:p>
            <a:r>
              <a:rPr lang="en-US" sz="1600" dirty="0"/>
              <a:t>Plats: Framför Systembolaget – ställas upp enligt bild</a:t>
            </a:r>
            <a:endParaRPr lang="sv-SE" sz="1600" dirty="0"/>
          </a:p>
        </p:txBody>
      </p:sp>
      <p:sp>
        <p:nvSpPr>
          <p:cNvPr id="4" name="TextBox 3">
            <a:extLst>
              <a:ext uri="{FF2B5EF4-FFF2-40B4-BE49-F238E27FC236}">
                <a16:creationId xmlns:a16="http://schemas.microsoft.com/office/drawing/2014/main" id="{6C0EDBEC-5A1E-660D-B148-11B61305C126}"/>
              </a:ext>
            </a:extLst>
          </p:cNvPr>
          <p:cNvSpPr txBox="1"/>
          <p:nvPr/>
        </p:nvSpPr>
        <p:spPr>
          <a:xfrm>
            <a:off x="3717330" y="2607623"/>
            <a:ext cx="8279266" cy="3970318"/>
          </a:xfrm>
          <a:prstGeom prst="rect">
            <a:avLst/>
          </a:prstGeom>
          <a:solidFill>
            <a:schemeClr val="bg1"/>
          </a:solidFill>
          <a:ln w="28575">
            <a:solidFill>
              <a:srgbClr val="9E0000"/>
            </a:solidFill>
          </a:ln>
        </p:spPr>
        <p:txBody>
          <a:bodyPr wrap="square" rtlCol="0">
            <a:spAutoFit/>
          </a:bodyPr>
          <a:lstStyle/>
          <a:p>
            <a:endParaRPr lang="sv-SE" sz="1400" dirty="0"/>
          </a:p>
          <a:p>
            <a:r>
              <a:rPr lang="sv-SE" sz="1400" dirty="0"/>
              <a:t>Några ifrån det lag som har bemanning av grillen ska infinna sig på </a:t>
            </a:r>
            <a:r>
              <a:rPr lang="sv-SE" sz="1400" b="1" dirty="0"/>
              <a:t>Prästängarna kl. 9.00 den bemannade marknadssöndagen</a:t>
            </a:r>
            <a:r>
              <a:rPr lang="sv-SE" sz="1400" dirty="0"/>
              <a:t>. Projektledare (PL) / någon ifrån det lag som tagit sig ann PL uppdraget kommer att finnas på plats och låsa upp på Prästängarna. Så gott som allt kommer vara färdigpackat av PL, bara att lasta.</a:t>
            </a:r>
            <a:br>
              <a:rPr lang="sv-SE" sz="1400" dirty="0"/>
            </a:br>
            <a:r>
              <a:rPr lang="sv-SE" sz="1400" dirty="0"/>
              <a:t>Bil och släp behövs, då grill, bord, sopkärl, gasolflaskor, förvaringslådor etc. ska få plats. </a:t>
            </a:r>
          </a:p>
          <a:p>
            <a:r>
              <a:rPr lang="sv-SE" sz="1400" dirty="0"/>
              <a:t>Kom ihåg spännrem till släpet!</a:t>
            </a:r>
            <a:br>
              <a:rPr lang="sv-SE" sz="1400" dirty="0"/>
            </a:br>
            <a:br>
              <a:rPr lang="sv-SE" sz="1400" dirty="0"/>
            </a:br>
            <a:r>
              <a:rPr lang="sv-SE" sz="1400" dirty="0"/>
              <a:t>Färskvarorna från Lidl levereras till marknadsplatsen, av PL/de lag som har uppgiften, (vid Systembolaget) under tiden som laget som bemannar ställer i ordning på morgonen.</a:t>
            </a:r>
          </a:p>
          <a:p>
            <a:endParaRPr lang="sv-SE" sz="1400" dirty="0"/>
          </a:p>
          <a:p>
            <a:r>
              <a:rPr lang="sv-SE" sz="1400" dirty="0"/>
              <a:t>Om varor tar slut under dagen är det PL som ni kontaktar. Småsaker som t.ex. Rostad lök, Ketchup, servetter…..kan snabbt inhandlas på Ica av en i det bemannade laget. (spara kvitto på utlägget)</a:t>
            </a:r>
          </a:p>
          <a:p>
            <a:endParaRPr lang="sv-SE" sz="1400" dirty="0"/>
          </a:p>
          <a:p>
            <a:r>
              <a:rPr lang="sv-SE" sz="1400" dirty="0"/>
              <a:t>Efter marknadsdagens slut, dvs. efter 16.00, är det laget som bemannar grillen som ansvarar för att plocka ihop och köra ner allt till Prästängarna. Grillen ska tvättas, allt som är smutsigt ska diskas och alla varor ska plockas in i kylskåp/förråd. Se till så att alla som bemannat grillen följer med till Prästängarna för att hjälpa till.</a:t>
            </a:r>
            <a:br>
              <a:rPr lang="sv-SE" sz="1400" dirty="0"/>
            </a:br>
            <a:r>
              <a:rPr lang="sv-SE" sz="1400" dirty="0"/>
              <a:t>PL finns på plats på Prästängarna från 16.45 varje marknadssöndag, för att se till så att alla dörrar är öppna när laget anländer från marknaden.</a:t>
            </a:r>
          </a:p>
        </p:txBody>
      </p:sp>
      <p:sp>
        <p:nvSpPr>
          <p:cNvPr id="13" name="TextBox 12">
            <a:extLst>
              <a:ext uri="{FF2B5EF4-FFF2-40B4-BE49-F238E27FC236}">
                <a16:creationId xmlns:a16="http://schemas.microsoft.com/office/drawing/2014/main" id="{456A4D65-E6BE-BB6B-6CD8-312A2658FB66}"/>
              </a:ext>
            </a:extLst>
          </p:cNvPr>
          <p:cNvSpPr txBox="1"/>
          <p:nvPr/>
        </p:nvSpPr>
        <p:spPr>
          <a:xfrm>
            <a:off x="292222" y="1946076"/>
            <a:ext cx="3132886" cy="1600438"/>
          </a:xfrm>
          <a:prstGeom prst="rect">
            <a:avLst/>
          </a:prstGeom>
          <a:solidFill>
            <a:schemeClr val="bg1"/>
          </a:solidFill>
          <a:ln w="28575">
            <a:solidFill>
              <a:srgbClr val="9E0000"/>
            </a:solidFill>
          </a:ln>
        </p:spPr>
        <p:txBody>
          <a:bodyPr wrap="square" rtlCol="0">
            <a:spAutoFit/>
          </a:bodyPr>
          <a:lstStyle/>
          <a:p>
            <a:r>
              <a:rPr lang="sv-SE" sz="1400" b="1" dirty="0"/>
              <a:t>Sortiment:</a:t>
            </a:r>
            <a:br>
              <a:rPr lang="sv-SE" sz="1400" dirty="0"/>
            </a:br>
            <a:r>
              <a:rPr lang="sv-SE" sz="1400" dirty="0"/>
              <a:t>Grillkorv, Kabanoss, Lammkorv</a:t>
            </a:r>
          </a:p>
          <a:p>
            <a:r>
              <a:rPr lang="sv-SE" sz="1400" dirty="0"/>
              <a:t>Läsk, Fruktdryck</a:t>
            </a:r>
          </a:p>
          <a:p>
            <a:r>
              <a:rPr lang="sv-SE" sz="1400" dirty="0"/>
              <a:t>-</a:t>
            </a:r>
            <a:r>
              <a:rPr lang="sv-SE" sz="1400" i="1" dirty="0"/>
              <a:t> Alla färska varor, samt dryck, kommer från Lidl.</a:t>
            </a:r>
          </a:p>
          <a:p>
            <a:br>
              <a:rPr lang="sv-SE" sz="1400" dirty="0"/>
            </a:br>
            <a:r>
              <a:rPr lang="sv-SE" sz="1400" dirty="0"/>
              <a:t>Ketchup, senap &amp; rostad lök</a:t>
            </a:r>
          </a:p>
        </p:txBody>
      </p:sp>
      <p:sp>
        <p:nvSpPr>
          <p:cNvPr id="11" name="TextBox 10">
            <a:extLst>
              <a:ext uri="{FF2B5EF4-FFF2-40B4-BE49-F238E27FC236}">
                <a16:creationId xmlns:a16="http://schemas.microsoft.com/office/drawing/2014/main" id="{3D28BB7B-C78E-1925-8ACF-70647691D2CB}"/>
              </a:ext>
            </a:extLst>
          </p:cNvPr>
          <p:cNvSpPr txBox="1"/>
          <p:nvPr/>
        </p:nvSpPr>
        <p:spPr>
          <a:xfrm>
            <a:off x="477979" y="4011168"/>
            <a:ext cx="2761371" cy="2400657"/>
          </a:xfrm>
          <a:prstGeom prst="rect">
            <a:avLst/>
          </a:prstGeom>
          <a:solidFill>
            <a:schemeClr val="bg1"/>
          </a:solidFill>
          <a:ln w="28575">
            <a:solidFill>
              <a:srgbClr val="9E0000"/>
            </a:solidFill>
          </a:ln>
        </p:spPr>
        <p:txBody>
          <a:bodyPr wrap="square" rtlCol="0">
            <a:spAutoFit/>
          </a:bodyPr>
          <a:lstStyle/>
          <a:p>
            <a:r>
              <a:rPr lang="en-US" sz="1400" b="1" dirty="0"/>
              <a:t>Förslag på Bemanningspass – Grill</a:t>
            </a:r>
            <a:br>
              <a:rPr lang="en-US" sz="1400" b="1" dirty="0"/>
            </a:br>
            <a:endParaRPr lang="en-US" sz="1400" b="1" dirty="0"/>
          </a:p>
          <a:p>
            <a:r>
              <a:rPr lang="en-US" sz="1200" i="1" dirty="0"/>
              <a:t>(Någon/några från 9.00 på PÄ)</a:t>
            </a:r>
          </a:p>
          <a:p>
            <a:r>
              <a:rPr lang="en-US" sz="1400" dirty="0"/>
              <a:t>9.30 – 13.30 – 5 personer</a:t>
            </a:r>
          </a:p>
          <a:p>
            <a:r>
              <a:rPr lang="en-US" sz="1400" dirty="0"/>
              <a:t>13.30 – 17.30 – 5 personer</a:t>
            </a:r>
          </a:p>
          <a:p>
            <a:endParaRPr lang="en-US" sz="1400" dirty="0"/>
          </a:p>
          <a:p>
            <a:endParaRPr lang="en-US" sz="1400" dirty="0"/>
          </a:p>
          <a:p>
            <a:r>
              <a:rPr lang="en-US" sz="1200" i="1" dirty="0"/>
              <a:t>(Någon/några från 9.00 på PÄ)</a:t>
            </a:r>
            <a:endParaRPr lang="en-US" sz="1200" dirty="0"/>
          </a:p>
          <a:p>
            <a:r>
              <a:rPr lang="en-US" sz="1400" dirty="0"/>
              <a:t>9.30 – 12.00 – 5 personer</a:t>
            </a:r>
          </a:p>
          <a:p>
            <a:r>
              <a:rPr lang="en-US" sz="1400" dirty="0"/>
              <a:t>12.00 – 14.30 – 5 personer</a:t>
            </a:r>
          </a:p>
          <a:p>
            <a:r>
              <a:rPr lang="en-US" sz="1400" dirty="0"/>
              <a:t>14.30 – 17.30 – 5 personer</a:t>
            </a:r>
          </a:p>
        </p:txBody>
      </p:sp>
      <p:pic>
        <p:nvPicPr>
          <p:cNvPr id="3" name="Picture 2">
            <a:extLst>
              <a:ext uri="{FF2B5EF4-FFF2-40B4-BE49-F238E27FC236}">
                <a16:creationId xmlns:a16="http://schemas.microsoft.com/office/drawing/2014/main" id="{C494BCB1-3271-578E-963D-F1AF81C9CE7D}"/>
              </a:ext>
            </a:extLst>
          </p:cNvPr>
          <p:cNvPicPr>
            <a:picLocks noChangeAspect="1"/>
          </p:cNvPicPr>
          <p:nvPr/>
        </p:nvPicPr>
        <p:blipFill>
          <a:blip r:embed="rId3"/>
          <a:stretch>
            <a:fillRect/>
          </a:stretch>
        </p:blipFill>
        <p:spPr>
          <a:xfrm>
            <a:off x="4146453" y="195164"/>
            <a:ext cx="3619698" cy="2298942"/>
          </a:xfrm>
          <a:prstGeom prst="rect">
            <a:avLst/>
          </a:prstGeom>
          <a:ln>
            <a:solidFill>
              <a:schemeClr val="tx1"/>
            </a:solidFill>
          </a:ln>
        </p:spPr>
      </p:pic>
      <p:pic>
        <p:nvPicPr>
          <p:cNvPr id="5" name="Picture 4" descr="A group of people standing outside a building&#10;&#10;Description automatically generated">
            <a:extLst>
              <a:ext uri="{FF2B5EF4-FFF2-40B4-BE49-F238E27FC236}">
                <a16:creationId xmlns:a16="http://schemas.microsoft.com/office/drawing/2014/main" id="{6389C0EF-ACC0-8DED-CBB8-C1C7531794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4778" y="195165"/>
            <a:ext cx="3132887" cy="2329362"/>
          </a:xfrm>
          <a:prstGeom prst="rect">
            <a:avLst/>
          </a:prstGeom>
        </p:spPr>
      </p:pic>
    </p:spTree>
    <p:extLst>
      <p:ext uri="{BB962C8B-B14F-4D97-AF65-F5344CB8AC3E}">
        <p14:creationId xmlns:p14="http://schemas.microsoft.com/office/powerpoint/2010/main" val="417172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9;p6">
            <a:extLst>
              <a:ext uri="{FF2B5EF4-FFF2-40B4-BE49-F238E27FC236}">
                <a16:creationId xmlns:a16="http://schemas.microsoft.com/office/drawing/2014/main" id="{4A06222F-AD1A-EC87-23B6-08779618105D}"/>
              </a:ext>
            </a:extLst>
          </p:cNvPr>
          <p:cNvPicPr preferRelativeResize="0"/>
          <p:nvPr/>
        </p:nvPicPr>
        <p:blipFill>
          <a:blip r:embed="rId2">
            <a:alphaModFix amt="44000"/>
          </a:blip>
          <a:stretch>
            <a:fillRect/>
          </a:stretch>
        </p:blipFill>
        <p:spPr>
          <a:xfrm>
            <a:off x="0" y="0"/>
            <a:ext cx="12192000" cy="6857999"/>
          </a:xfrm>
          <a:prstGeom prst="rect">
            <a:avLst/>
          </a:prstGeom>
          <a:noFill/>
          <a:ln>
            <a:solidFill>
              <a:srgbClr val="9E0000"/>
            </a:solidFill>
          </a:ln>
        </p:spPr>
      </p:pic>
      <p:sp>
        <p:nvSpPr>
          <p:cNvPr id="2" name="TextBox 1">
            <a:extLst>
              <a:ext uri="{FF2B5EF4-FFF2-40B4-BE49-F238E27FC236}">
                <a16:creationId xmlns:a16="http://schemas.microsoft.com/office/drawing/2014/main" id="{29EE4CCB-7C27-24E7-A6A2-B28033A92CFA}"/>
              </a:ext>
            </a:extLst>
          </p:cNvPr>
          <p:cNvSpPr txBox="1"/>
          <p:nvPr/>
        </p:nvSpPr>
        <p:spPr>
          <a:xfrm>
            <a:off x="483990" y="730156"/>
            <a:ext cx="5015161" cy="1908215"/>
          </a:xfrm>
          <a:prstGeom prst="rect">
            <a:avLst/>
          </a:prstGeom>
          <a:solidFill>
            <a:schemeClr val="bg1"/>
          </a:solidFill>
          <a:ln w="28575">
            <a:solidFill>
              <a:srgbClr val="9E0000"/>
            </a:solidFill>
          </a:ln>
        </p:spPr>
        <p:txBody>
          <a:bodyPr wrap="square" rtlCol="0">
            <a:spAutoFit/>
          </a:bodyPr>
          <a:lstStyle/>
          <a:p>
            <a:r>
              <a:rPr lang="sv-SE" sz="1600" b="1" u="sng" dirty="0"/>
              <a:t>SIF Korvgrillning</a:t>
            </a:r>
            <a:r>
              <a:rPr lang="sv-SE" sz="1600" u="sng" dirty="0"/>
              <a:t> </a:t>
            </a:r>
            <a:r>
              <a:rPr lang="sv-SE" sz="1600" dirty="0"/>
              <a:t>– 35h/Söndag </a:t>
            </a:r>
          </a:p>
          <a:p>
            <a:endParaRPr lang="sv-SE" sz="1400" dirty="0"/>
          </a:p>
          <a:p>
            <a:r>
              <a:rPr lang="sv-SE" sz="1400" b="1" dirty="0"/>
              <a:t>Julmarknad</a:t>
            </a:r>
            <a:r>
              <a:rPr lang="sv-SE" sz="1400" dirty="0"/>
              <a:t>			</a:t>
            </a:r>
            <a:r>
              <a:rPr lang="sv-SE" sz="1400" b="1" dirty="0"/>
              <a:t>Bemannas av Lag:</a:t>
            </a:r>
          </a:p>
          <a:p>
            <a:r>
              <a:rPr lang="sv-SE" sz="1400" b="1" dirty="0"/>
              <a:t>			FM	EM</a:t>
            </a:r>
            <a:br>
              <a:rPr lang="sv-SE" sz="1400" b="1" dirty="0"/>
            </a:br>
            <a:r>
              <a:rPr lang="sv-SE" sz="1400" dirty="0"/>
              <a:t>Nr 1	</a:t>
            </a:r>
            <a:endParaRPr lang="sv-SE" sz="1400" b="1" dirty="0">
              <a:solidFill>
                <a:srgbClr val="0070C0"/>
              </a:solidFill>
            </a:endParaRPr>
          </a:p>
          <a:p>
            <a:r>
              <a:rPr lang="sv-SE" sz="1400" dirty="0"/>
              <a:t>Nr 2  	</a:t>
            </a:r>
            <a:endParaRPr lang="sv-SE" sz="1400" b="1" dirty="0">
              <a:solidFill>
                <a:srgbClr val="0070C0"/>
              </a:solidFill>
            </a:endParaRPr>
          </a:p>
          <a:p>
            <a:r>
              <a:rPr lang="sv-SE" sz="1400" dirty="0"/>
              <a:t>Nr 3 	</a:t>
            </a:r>
            <a:r>
              <a:rPr lang="sv-SE" sz="1400" b="1" dirty="0">
                <a:solidFill>
                  <a:srgbClr val="0070C0"/>
                </a:solidFill>
              </a:rPr>
              <a:t>	</a:t>
            </a:r>
          </a:p>
          <a:p>
            <a:r>
              <a:rPr lang="sv-SE" sz="1400" dirty="0"/>
              <a:t>Nr 4	</a:t>
            </a:r>
            <a:endParaRPr lang="sv-SE" sz="1400" dirty="0">
              <a:solidFill>
                <a:srgbClr val="0070C0"/>
              </a:solidFill>
            </a:endParaRPr>
          </a:p>
        </p:txBody>
      </p:sp>
      <p:sp>
        <p:nvSpPr>
          <p:cNvPr id="3" name="TextBox 2">
            <a:extLst>
              <a:ext uri="{FF2B5EF4-FFF2-40B4-BE49-F238E27FC236}">
                <a16:creationId xmlns:a16="http://schemas.microsoft.com/office/drawing/2014/main" id="{B363416A-B55E-2142-FA14-A563E66AC06A}"/>
              </a:ext>
            </a:extLst>
          </p:cNvPr>
          <p:cNvSpPr txBox="1"/>
          <p:nvPr/>
        </p:nvSpPr>
        <p:spPr>
          <a:xfrm>
            <a:off x="137112" y="129258"/>
            <a:ext cx="4566669" cy="400110"/>
          </a:xfrm>
          <a:prstGeom prst="rect">
            <a:avLst/>
          </a:prstGeom>
          <a:solidFill>
            <a:schemeClr val="bg1"/>
          </a:solidFill>
          <a:ln w="28575">
            <a:solidFill>
              <a:srgbClr val="9E0000"/>
            </a:solidFill>
          </a:ln>
        </p:spPr>
        <p:txBody>
          <a:bodyPr wrap="square" rtlCol="0">
            <a:spAutoFit/>
          </a:bodyPr>
          <a:lstStyle/>
          <a:p>
            <a:r>
              <a:rPr lang="en-US" sz="2000" b="1" dirty="0">
                <a:solidFill>
                  <a:schemeClr val="accent1">
                    <a:lumMod val="50000"/>
                  </a:schemeClr>
                </a:solidFill>
              </a:rPr>
              <a:t>Bemanningspass &amp; Antal timmar till laget</a:t>
            </a:r>
          </a:p>
        </p:txBody>
      </p:sp>
      <p:sp>
        <p:nvSpPr>
          <p:cNvPr id="5" name="TextBox 4">
            <a:extLst>
              <a:ext uri="{FF2B5EF4-FFF2-40B4-BE49-F238E27FC236}">
                <a16:creationId xmlns:a16="http://schemas.microsoft.com/office/drawing/2014/main" id="{2825441C-1B72-B92A-2822-2BC5499A2FC2}"/>
              </a:ext>
            </a:extLst>
          </p:cNvPr>
          <p:cNvSpPr txBox="1"/>
          <p:nvPr/>
        </p:nvSpPr>
        <p:spPr>
          <a:xfrm>
            <a:off x="6547294" y="714766"/>
            <a:ext cx="4944802" cy="1908215"/>
          </a:xfrm>
          <a:prstGeom prst="rect">
            <a:avLst/>
          </a:prstGeom>
          <a:solidFill>
            <a:schemeClr val="bg1"/>
          </a:solidFill>
          <a:ln w="28575">
            <a:solidFill>
              <a:srgbClr val="9E0000"/>
            </a:solidFill>
          </a:ln>
        </p:spPr>
        <p:txBody>
          <a:bodyPr wrap="square" rtlCol="0">
            <a:spAutoFit/>
          </a:bodyPr>
          <a:lstStyle/>
          <a:p>
            <a:r>
              <a:rPr lang="sv-SE" sz="1600" b="1" u="sng" dirty="0"/>
              <a:t>Parkeringsvakter 5st </a:t>
            </a:r>
            <a:r>
              <a:rPr lang="sv-SE" sz="1600" dirty="0"/>
              <a:t>– 27h/Söndag</a:t>
            </a:r>
          </a:p>
          <a:p>
            <a:endParaRPr lang="sv-SE" sz="1400" dirty="0"/>
          </a:p>
          <a:p>
            <a:r>
              <a:rPr lang="sv-SE" sz="1400" b="1" dirty="0"/>
              <a:t>Julmarknad</a:t>
            </a:r>
            <a:r>
              <a:rPr lang="sv-SE" sz="1400" dirty="0"/>
              <a:t>			</a:t>
            </a:r>
            <a:r>
              <a:rPr lang="sv-SE" sz="1400" b="1" dirty="0"/>
              <a:t>Bemannas av Lag:</a:t>
            </a:r>
            <a:br>
              <a:rPr lang="sv-SE" sz="1400" b="1" dirty="0"/>
            </a:br>
            <a:r>
              <a:rPr lang="sv-SE" sz="1400" b="1" dirty="0"/>
              <a:t>			FM	EM</a:t>
            </a:r>
          </a:p>
          <a:p>
            <a:r>
              <a:rPr lang="sv-SE" sz="1400" dirty="0"/>
              <a:t>Nr 1		</a:t>
            </a:r>
            <a:endParaRPr lang="sv-SE" sz="1400" b="1" dirty="0">
              <a:solidFill>
                <a:srgbClr val="FF0000"/>
              </a:solidFill>
            </a:endParaRPr>
          </a:p>
          <a:p>
            <a:r>
              <a:rPr lang="sv-SE" sz="1400" dirty="0"/>
              <a:t>Nr 2  	</a:t>
            </a:r>
            <a:endParaRPr lang="sv-SE" sz="1400" b="1" dirty="0">
              <a:solidFill>
                <a:srgbClr val="0070C0"/>
              </a:solidFill>
            </a:endParaRPr>
          </a:p>
          <a:p>
            <a:r>
              <a:rPr lang="sv-SE" sz="1400" dirty="0"/>
              <a:t>Nr 3 	</a:t>
            </a:r>
            <a:endParaRPr lang="sv-SE" sz="1400" b="1" dirty="0">
              <a:solidFill>
                <a:srgbClr val="0070C0"/>
              </a:solidFill>
            </a:endParaRPr>
          </a:p>
          <a:p>
            <a:r>
              <a:rPr lang="sv-SE" sz="1400" dirty="0"/>
              <a:t>Nr 4	</a:t>
            </a:r>
            <a:r>
              <a:rPr lang="sv-SE" sz="1600" dirty="0"/>
              <a:t>	</a:t>
            </a:r>
            <a:endParaRPr lang="sv-SE" sz="1400" dirty="0"/>
          </a:p>
        </p:txBody>
      </p:sp>
      <p:sp>
        <p:nvSpPr>
          <p:cNvPr id="6" name="TextBox 5">
            <a:extLst>
              <a:ext uri="{FF2B5EF4-FFF2-40B4-BE49-F238E27FC236}">
                <a16:creationId xmlns:a16="http://schemas.microsoft.com/office/drawing/2014/main" id="{E1FF9365-39D6-4D38-4E55-F451F499082D}"/>
              </a:ext>
            </a:extLst>
          </p:cNvPr>
          <p:cNvSpPr txBox="1"/>
          <p:nvPr/>
        </p:nvSpPr>
        <p:spPr>
          <a:xfrm>
            <a:off x="165830" y="4584460"/>
            <a:ext cx="6054536" cy="2154436"/>
          </a:xfrm>
          <a:prstGeom prst="rect">
            <a:avLst/>
          </a:prstGeom>
          <a:solidFill>
            <a:schemeClr val="bg1"/>
          </a:solidFill>
          <a:ln w="28575">
            <a:solidFill>
              <a:srgbClr val="9E0000"/>
            </a:solidFill>
          </a:ln>
        </p:spPr>
        <p:txBody>
          <a:bodyPr wrap="square" rtlCol="0">
            <a:spAutoFit/>
          </a:bodyPr>
          <a:lstStyle/>
          <a:p>
            <a:r>
              <a:rPr lang="sv-SE" sz="1600" b="1" u="sng" dirty="0"/>
              <a:t>Assistenter 3 + 3st </a:t>
            </a:r>
            <a:r>
              <a:rPr lang="sv-SE" sz="1600" dirty="0"/>
              <a:t>– 28,5h/Söndag</a:t>
            </a:r>
          </a:p>
          <a:p>
            <a:endParaRPr lang="sv-SE" sz="1600" dirty="0"/>
          </a:p>
          <a:p>
            <a:r>
              <a:rPr lang="sv-SE" sz="1400" b="1" dirty="0"/>
              <a:t>Julmarknad</a:t>
            </a:r>
            <a:r>
              <a:rPr lang="sv-SE" sz="1400" dirty="0"/>
              <a:t>			                   </a:t>
            </a:r>
            <a:r>
              <a:rPr lang="sv-SE" sz="1400" b="1" dirty="0"/>
              <a:t>Bemannas av Lag:</a:t>
            </a:r>
            <a:br>
              <a:rPr lang="sv-SE" sz="1400" b="1" dirty="0"/>
            </a:br>
            <a:r>
              <a:rPr lang="sv-SE" sz="1400" b="1" dirty="0"/>
              <a:t>			FM 8.00-12.30         	EM 12.30-17.30</a:t>
            </a:r>
          </a:p>
          <a:p>
            <a:r>
              <a:rPr lang="sv-SE" sz="1400" b="1" dirty="0"/>
              <a:t>			3 personer               	 3 personer</a:t>
            </a:r>
          </a:p>
          <a:p>
            <a:r>
              <a:rPr lang="sv-SE" sz="1400" dirty="0"/>
              <a:t>Nr 1	</a:t>
            </a:r>
            <a:endParaRPr lang="sv-SE" sz="1400" b="1" dirty="0">
              <a:solidFill>
                <a:srgbClr val="0070C0"/>
              </a:solidFill>
            </a:endParaRPr>
          </a:p>
          <a:p>
            <a:r>
              <a:rPr lang="sv-SE" sz="1400" dirty="0"/>
              <a:t>Nr 2  	</a:t>
            </a:r>
            <a:endParaRPr lang="sv-SE" sz="1400" b="1" dirty="0">
              <a:solidFill>
                <a:srgbClr val="0070C0"/>
              </a:solidFill>
            </a:endParaRPr>
          </a:p>
          <a:p>
            <a:r>
              <a:rPr lang="sv-SE" sz="1400" dirty="0"/>
              <a:t>Nr 3 	</a:t>
            </a:r>
          </a:p>
          <a:p>
            <a:r>
              <a:rPr lang="sv-SE" sz="1400" dirty="0"/>
              <a:t>Nr 4	</a:t>
            </a:r>
            <a:endParaRPr lang="sv-SE" sz="1400" b="1" dirty="0">
              <a:solidFill>
                <a:srgbClr val="0070C0"/>
              </a:solidFill>
            </a:endParaRPr>
          </a:p>
        </p:txBody>
      </p:sp>
      <p:sp>
        <p:nvSpPr>
          <p:cNvPr id="10" name="TextBox 9">
            <a:extLst>
              <a:ext uri="{FF2B5EF4-FFF2-40B4-BE49-F238E27FC236}">
                <a16:creationId xmlns:a16="http://schemas.microsoft.com/office/drawing/2014/main" id="{40BCAECE-2BE4-FCF2-08C7-815075F7128E}"/>
              </a:ext>
            </a:extLst>
          </p:cNvPr>
          <p:cNvSpPr txBox="1"/>
          <p:nvPr/>
        </p:nvSpPr>
        <p:spPr>
          <a:xfrm>
            <a:off x="6424474" y="4707571"/>
            <a:ext cx="5646198" cy="1877437"/>
          </a:xfrm>
          <a:prstGeom prst="rect">
            <a:avLst/>
          </a:prstGeom>
          <a:solidFill>
            <a:schemeClr val="bg1"/>
          </a:solidFill>
          <a:ln w="28575">
            <a:solidFill>
              <a:srgbClr val="9E0000"/>
            </a:solidFill>
          </a:ln>
        </p:spPr>
        <p:txBody>
          <a:bodyPr wrap="square" rtlCol="0">
            <a:spAutoFit/>
          </a:bodyPr>
          <a:lstStyle/>
          <a:p>
            <a:r>
              <a:rPr lang="sv-SE" sz="1600" b="1" u="sng" dirty="0"/>
              <a:t>Bära ut- och in bord </a:t>
            </a:r>
            <a:r>
              <a:rPr lang="sv-SE" sz="1600" dirty="0"/>
              <a:t>– 10h + 10h/Söndag</a:t>
            </a:r>
          </a:p>
          <a:p>
            <a:endParaRPr lang="sv-SE" sz="1400" dirty="0"/>
          </a:p>
          <a:p>
            <a:r>
              <a:rPr lang="sv-SE" sz="1400" b="1" dirty="0"/>
              <a:t>Julmarknad</a:t>
            </a:r>
            <a:r>
              <a:rPr lang="sv-SE" sz="1400" dirty="0"/>
              <a:t>			</a:t>
            </a:r>
            <a:r>
              <a:rPr lang="sv-SE" sz="1400" b="1" dirty="0"/>
              <a:t>Bemannas av Lag:</a:t>
            </a:r>
            <a:br>
              <a:rPr lang="sv-SE" sz="1400" b="1" dirty="0"/>
            </a:br>
            <a:r>
              <a:rPr lang="sv-SE" sz="1400" b="1" dirty="0"/>
              <a:t>			UT	        IN</a:t>
            </a:r>
          </a:p>
          <a:p>
            <a:r>
              <a:rPr lang="sv-SE" sz="1400" dirty="0"/>
              <a:t>Nr 1	</a:t>
            </a:r>
            <a:endParaRPr lang="sv-SE" sz="1400" b="1" dirty="0">
              <a:solidFill>
                <a:srgbClr val="0070C0"/>
              </a:solidFill>
            </a:endParaRPr>
          </a:p>
          <a:p>
            <a:r>
              <a:rPr lang="sv-SE" sz="1400" dirty="0"/>
              <a:t>Nr 2  	</a:t>
            </a:r>
            <a:endParaRPr lang="sv-SE" sz="1400" b="1" dirty="0">
              <a:solidFill>
                <a:srgbClr val="0070C0"/>
              </a:solidFill>
            </a:endParaRPr>
          </a:p>
          <a:p>
            <a:r>
              <a:rPr lang="sv-SE" sz="1400" dirty="0"/>
              <a:t>Nr 3 	</a:t>
            </a:r>
            <a:endParaRPr lang="sv-SE" sz="1400" b="1" dirty="0">
              <a:solidFill>
                <a:srgbClr val="0070C0"/>
              </a:solidFill>
            </a:endParaRPr>
          </a:p>
          <a:p>
            <a:r>
              <a:rPr lang="sv-SE" sz="1400" dirty="0"/>
              <a:t>Nr 4	</a:t>
            </a:r>
            <a:endParaRPr lang="sv-SE" sz="1400" b="1" dirty="0">
              <a:solidFill>
                <a:srgbClr val="0070C0"/>
              </a:solidFill>
            </a:endParaRPr>
          </a:p>
        </p:txBody>
      </p:sp>
      <p:sp>
        <p:nvSpPr>
          <p:cNvPr id="16" name="TextBox 15">
            <a:extLst>
              <a:ext uri="{FF2B5EF4-FFF2-40B4-BE49-F238E27FC236}">
                <a16:creationId xmlns:a16="http://schemas.microsoft.com/office/drawing/2014/main" id="{00520C18-D319-44D7-D3BA-EEB0D67053A8}"/>
              </a:ext>
            </a:extLst>
          </p:cNvPr>
          <p:cNvSpPr txBox="1"/>
          <p:nvPr/>
        </p:nvSpPr>
        <p:spPr>
          <a:xfrm>
            <a:off x="3335154" y="2716493"/>
            <a:ext cx="5189205" cy="1723549"/>
          </a:xfrm>
          <a:prstGeom prst="rect">
            <a:avLst/>
          </a:prstGeom>
          <a:solidFill>
            <a:schemeClr val="bg1"/>
          </a:solidFill>
          <a:ln w="28575">
            <a:solidFill>
              <a:srgbClr val="9E0000"/>
            </a:solidFill>
          </a:ln>
        </p:spPr>
        <p:txBody>
          <a:bodyPr wrap="square" rtlCol="0">
            <a:spAutoFit/>
          </a:bodyPr>
          <a:lstStyle/>
          <a:p>
            <a:r>
              <a:rPr lang="sv-SE" sz="1600" b="1" u="sng" dirty="0"/>
              <a:t>Skruva ihop- och isär bord </a:t>
            </a:r>
            <a:r>
              <a:rPr lang="sv-SE" sz="1600" dirty="0"/>
              <a:t>– 10h + 10h</a:t>
            </a:r>
            <a:br>
              <a:rPr lang="sv-SE" dirty="0"/>
            </a:br>
            <a:endParaRPr lang="sv-SE" dirty="0"/>
          </a:p>
          <a:p>
            <a:r>
              <a:rPr lang="sv-SE" sz="1400" dirty="0"/>
              <a:t>			</a:t>
            </a:r>
            <a:r>
              <a:rPr lang="sv-SE" sz="1400" b="1" dirty="0"/>
              <a:t>Bemannas av lag</a:t>
            </a:r>
            <a:r>
              <a:rPr lang="sv-SE" sz="1400" dirty="0"/>
              <a:t>:</a:t>
            </a:r>
          </a:p>
          <a:p>
            <a:r>
              <a:rPr lang="sv-SE" sz="1400" b="1" dirty="0"/>
              <a:t>Skruva ihop bord</a:t>
            </a:r>
            <a:r>
              <a:rPr lang="sv-SE" sz="1400" dirty="0"/>
              <a:t>		</a:t>
            </a:r>
          </a:p>
          <a:p>
            <a:r>
              <a:rPr lang="sv-SE" sz="1400" dirty="0"/>
              <a:t>Innan marknad Nr1		</a:t>
            </a:r>
          </a:p>
          <a:p>
            <a:r>
              <a:rPr lang="sv-SE" sz="1400" b="1" dirty="0"/>
              <a:t>Skruva isär bord</a:t>
            </a:r>
          </a:p>
          <a:p>
            <a:r>
              <a:rPr lang="sv-SE" sz="1400" dirty="0"/>
              <a:t>Sista julmarknaden	</a:t>
            </a:r>
            <a:r>
              <a:rPr lang="sv-SE" sz="1600" dirty="0"/>
              <a:t>	</a:t>
            </a:r>
            <a:endParaRPr lang="sv-SE" sz="1400" b="1" dirty="0">
              <a:solidFill>
                <a:srgbClr val="0070C0"/>
              </a:solidFill>
            </a:endParaRPr>
          </a:p>
        </p:txBody>
      </p:sp>
      <p:sp>
        <p:nvSpPr>
          <p:cNvPr id="17" name="TextBox 16">
            <a:extLst>
              <a:ext uri="{FF2B5EF4-FFF2-40B4-BE49-F238E27FC236}">
                <a16:creationId xmlns:a16="http://schemas.microsoft.com/office/drawing/2014/main" id="{A4FFCE2C-081C-7857-17AD-36AAC088CA0A}"/>
              </a:ext>
            </a:extLst>
          </p:cNvPr>
          <p:cNvSpPr txBox="1"/>
          <p:nvPr/>
        </p:nvSpPr>
        <p:spPr>
          <a:xfrm>
            <a:off x="5033638" y="190992"/>
            <a:ext cx="6909751" cy="307777"/>
          </a:xfrm>
          <a:prstGeom prst="rect">
            <a:avLst/>
          </a:prstGeom>
          <a:solidFill>
            <a:schemeClr val="bg1"/>
          </a:solidFill>
          <a:ln w="57150">
            <a:solidFill>
              <a:srgbClr val="9E0000"/>
            </a:solidFill>
          </a:ln>
        </p:spPr>
        <p:txBody>
          <a:bodyPr wrap="square" rtlCol="0">
            <a:spAutoFit/>
          </a:bodyPr>
          <a:lstStyle/>
          <a:p>
            <a:r>
              <a:rPr lang="sv-SE" sz="1400" b="1" dirty="0"/>
              <a:t>Notera! Alla intäkter, inklusive grill, delas lika i förhållande till arbetad tid, oavsett uppgift.</a:t>
            </a:r>
            <a:endParaRPr lang="en-US" sz="1400" b="1" dirty="0">
              <a:solidFill>
                <a:schemeClr val="accent1">
                  <a:lumMod val="50000"/>
                </a:schemeClr>
              </a:solidFill>
            </a:endParaRPr>
          </a:p>
        </p:txBody>
      </p:sp>
    </p:spTree>
    <p:extLst>
      <p:ext uri="{BB962C8B-B14F-4D97-AF65-F5344CB8AC3E}">
        <p14:creationId xmlns:p14="http://schemas.microsoft.com/office/powerpoint/2010/main" val="2137745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2283</TotalTime>
  <Words>1199</Words>
  <Application>Microsoft Office PowerPoint</Application>
  <PresentationFormat>Widescreen</PresentationFormat>
  <Paragraphs>109</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Långstedt, Janina</dc:creator>
  <cp:lastModifiedBy>Långstedt, Janina</cp:lastModifiedBy>
  <cp:revision>4</cp:revision>
  <dcterms:created xsi:type="dcterms:W3CDTF">2023-07-04T06:20:02Z</dcterms:created>
  <dcterms:modified xsi:type="dcterms:W3CDTF">2024-01-02T11:11:19Z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5e46f04-1151-4928-a464-2b4d83efefbb_Enabled">
    <vt:lpwstr>true</vt:lpwstr>
  </property>
  <property fmtid="{D5CDD505-2E9C-101B-9397-08002B2CF9AE}" pid="3" name="MSIP_Label_55e46f04-1151-4928-a464-2b4d83efefbb_SetDate">
    <vt:lpwstr>2023-07-04T06:20:02Z</vt:lpwstr>
  </property>
  <property fmtid="{D5CDD505-2E9C-101B-9397-08002B2CF9AE}" pid="4" name="MSIP_Label_55e46f04-1151-4928-a464-2b4d83efefbb_Method">
    <vt:lpwstr>Standard</vt:lpwstr>
  </property>
  <property fmtid="{D5CDD505-2E9C-101B-9397-08002B2CF9AE}" pid="5" name="MSIP_Label_55e46f04-1151-4928-a464-2b4d83efefbb_Name">
    <vt:lpwstr>General Information</vt:lpwstr>
  </property>
  <property fmtid="{D5CDD505-2E9C-101B-9397-08002B2CF9AE}" pid="6" name="MSIP_Label_55e46f04-1151-4928-a464-2b4d83efefbb_SiteId">
    <vt:lpwstr>52d58be5-69b4-421b-836e-b92dbe0b067d</vt:lpwstr>
  </property>
  <property fmtid="{D5CDD505-2E9C-101B-9397-08002B2CF9AE}" pid="7" name="MSIP_Label_55e46f04-1151-4928-a464-2b4d83efefbb_ActionId">
    <vt:lpwstr>085805b5-91bc-4283-8414-cffd015df445</vt:lpwstr>
  </property>
  <property fmtid="{D5CDD505-2E9C-101B-9397-08002B2CF9AE}" pid="8" name="MSIP_Label_55e46f04-1151-4928-a464-2b4d83efefbb_ContentBits">
    <vt:lpwstr>0</vt:lpwstr>
  </property>
</Properties>
</file>